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61" r:id="rId5"/>
    <p:sldId id="272" r:id="rId6"/>
    <p:sldId id="271" r:id="rId7"/>
    <p:sldId id="275" r:id="rId8"/>
    <p:sldId id="277" r:id="rId9"/>
    <p:sldId id="273" r:id="rId10"/>
    <p:sldId id="279" r:id="rId11"/>
    <p:sldId id="276" r:id="rId12"/>
    <p:sldId id="281" r:id="rId13"/>
    <p:sldId id="278" r:id="rId14"/>
    <p:sldId id="280" r:id="rId15"/>
    <p:sldId id="262" r:id="rId16"/>
    <p:sldId id="264" r:id="rId17"/>
    <p:sldId id="282" r:id="rId18"/>
    <p:sldId id="283" r:id="rId19"/>
    <p:sldId id="263" r:id="rId20"/>
    <p:sldId id="265" r:id="rId21"/>
    <p:sldId id="266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97" r:id="rId34"/>
    <p:sldId id="298" r:id="rId35"/>
    <p:sldId id="296" r:id="rId36"/>
    <p:sldId id="299" r:id="rId37"/>
    <p:sldId id="300" r:id="rId38"/>
    <p:sldId id="301" r:id="rId39"/>
    <p:sldId id="302" r:id="rId40"/>
    <p:sldId id="303" r:id="rId41"/>
    <p:sldId id="304" r:id="rId42"/>
    <p:sldId id="270" r:id="rId43"/>
    <p:sldId id="259" r:id="rId44"/>
    <p:sldId id="26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Çetinkaya" userId="259457b4-baab-4c63-bf37-2546168af432" providerId="ADAL" clId="{2F33845C-B1FD-48AC-AD8C-2D23DA1EED9C}"/>
    <pc:docChg chg="undo redo custSel addSld delSld modSld sldOrd">
      <pc:chgData name="Ahmet Çetinkaya" userId="259457b4-baab-4c63-bf37-2546168af432" providerId="ADAL" clId="{2F33845C-B1FD-48AC-AD8C-2D23DA1EED9C}" dt="2021-08-14T09:08:31.948" v="5464" actId="20577"/>
      <pc:docMkLst>
        <pc:docMk/>
      </pc:docMkLst>
      <pc:sldChg chg="modSp mod">
        <pc:chgData name="Ahmet Çetinkaya" userId="259457b4-baab-4c63-bf37-2546168af432" providerId="ADAL" clId="{2F33845C-B1FD-48AC-AD8C-2D23DA1EED9C}" dt="2021-08-13T13:07:24.474" v="109" actId="20577"/>
        <pc:sldMkLst>
          <pc:docMk/>
          <pc:sldMk cId="1461375390" sldId="256"/>
        </pc:sldMkLst>
        <pc:spChg chg="mod">
          <ac:chgData name="Ahmet Çetinkaya" userId="259457b4-baab-4c63-bf37-2546168af432" providerId="ADAL" clId="{2F33845C-B1FD-48AC-AD8C-2D23DA1EED9C}" dt="2021-08-13T13:05:49.100" v="38" actId="20577"/>
          <ac:spMkLst>
            <pc:docMk/>
            <pc:sldMk cId="1461375390" sldId="256"/>
            <ac:spMk id="2" creationId="{9BA139C7-4FF9-4739-8B42-CEE441CD9363}"/>
          </ac:spMkLst>
        </pc:spChg>
        <pc:spChg chg="mod">
          <ac:chgData name="Ahmet Çetinkaya" userId="259457b4-baab-4c63-bf37-2546168af432" providerId="ADAL" clId="{2F33845C-B1FD-48AC-AD8C-2D23DA1EED9C}" dt="2021-08-13T13:07:24.474" v="109" actId="20577"/>
          <ac:spMkLst>
            <pc:docMk/>
            <pc:sldMk cId="1461375390" sldId="256"/>
            <ac:spMk id="7" creationId="{ABB297CB-A6C7-4031-8C8E-CA95B981B15B}"/>
          </ac:spMkLst>
        </pc:spChg>
        <pc:picChg chg="ord">
          <ac:chgData name="Ahmet Çetinkaya" userId="259457b4-baab-4c63-bf37-2546168af432" providerId="ADAL" clId="{2F33845C-B1FD-48AC-AD8C-2D23DA1EED9C}" dt="2021-08-13T13:05:53.723" v="39" actId="167"/>
          <ac:picMkLst>
            <pc:docMk/>
            <pc:sldMk cId="1461375390" sldId="256"/>
            <ac:picMk id="1026" creationId="{DB474768-8265-4825-B490-0A4ABEF5E720}"/>
          </ac:picMkLst>
        </pc:picChg>
      </pc:sldChg>
      <pc:sldChg chg="modSp mod">
        <pc:chgData name="Ahmet Çetinkaya" userId="259457b4-baab-4c63-bf37-2546168af432" providerId="ADAL" clId="{2F33845C-B1FD-48AC-AD8C-2D23DA1EED9C}" dt="2021-08-13T13:20:51.948" v="306" actId="20577"/>
        <pc:sldMkLst>
          <pc:docMk/>
          <pc:sldMk cId="1120228224" sldId="257"/>
        </pc:sldMkLst>
        <pc:spChg chg="mod">
          <ac:chgData name="Ahmet Çetinkaya" userId="259457b4-baab-4c63-bf37-2546168af432" providerId="ADAL" clId="{2F33845C-B1FD-48AC-AD8C-2D23DA1EED9C}" dt="2021-08-13T13:20:51.948" v="306" actId="20577"/>
          <ac:spMkLst>
            <pc:docMk/>
            <pc:sldMk cId="1120228224" sldId="257"/>
            <ac:spMk id="3" creationId="{D913E1FE-4E39-426D-88DE-2D02D43C23AA}"/>
          </ac:spMkLst>
        </pc:spChg>
      </pc:sldChg>
      <pc:sldChg chg="addSp delSp modSp mod modAnim">
        <pc:chgData name="Ahmet Çetinkaya" userId="259457b4-baab-4c63-bf37-2546168af432" providerId="ADAL" clId="{2F33845C-B1FD-48AC-AD8C-2D23DA1EED9C}" dt="2021-08-13T15:35:49.762" v="3074" actId="20577"/>
        <pc:sldMkLst>
          <pc:docMk/>
          <pc:sldMk cId="1510154242" sldId="258"/>
        </pc:sldMkLst>
        <pc:spChg chg="mod">
          <ac:chgData name="Ahmet Çetinkaya" userId="259457b4-baab-4c63-bf37-2546168af432" providerId="ADAL" clId="{2F33845C-B1FD-48AC-AD8C-2D23DA1EED9C}" dt="2021-08-13T13:21:02.238" v="324" actId="20577"/>
          <ac:spMkLst>
            <pc:docMk/>
            <pc:sldMk cId="1510154242" sldId="258"/>
            <ac:spMk id="2" creationId="{60FD3E19-27CE-4D6A-8B21-C694EA9EA88D}"/>
          </ac:spMkLst>
        </pc:spChg>
        <pc:spChg chg="mod">
          <ac:chgData name="Ahmet Çetinkaya" userId="259457b4-baab-4c63-bf37-2546168af432" providerId="ADAL" clId="{2F33845C-B1FD-48AC-AD8C-2D23DA1EED9C}" dt="2021-08-13T15:35:49.762" v="3074" actId="20577"/>
          <ac:spMkLst>
            <pc:docMk/>
            <pc:sldMk cId="1510154242" sldId="258"/>
            <ac:spMk id="3" creationId="{D913E1FE-4E39-426D-88DE-2D02D43C23AA}"/>
          </ac:spMkLst>
        </pc:spChg>
        <pc:spChg chg="add mod">
          <ac:chgData name="Ahmet Çetinkaya" userId="259457b4-baab-4c63-bf37-2546168af432" providerId="ADAL" clId="{2F33845C-B1FD-48AC-AD8C-2D23DA1EED9C}" dt="2021-08-13T13:37:42.542" v="508" actId="1038"/>
          <ac:spMkLst>
            <pc:docMk/>
            <pc:sldMk cId="1510154242" sldId="258"/>
            <ac:spMk id="9" creationId="{771B1DCB-9C9B-416F-8D9D-E676F0628EDC}"/>
          </ac:spMkLst>
        </pc:spChg>
        <pc:picChg chg="add del mod">
          <ac:chgData name="Ahmet Çetinkaya" userId="259457b4-baab-4c63-bf37-2546168af432" providerId="ADAL" clId="{2F33845C-B1FD-48AC-AD8C-2D23DA1EED9C}" dt="2021-08-13T13:24:30.269" v="332" actId="478"/>
          <ac:picMkLst>
            <pc:docMk/>
            <pc:sldMk cId="1510154242" sldId="258"/>
            <ac:picMk id="6" creationId="{CAB45D70-E93D-4E8F-809C-63E69F9819D0}"/>
          </ac:picMkLst>
        </pc:picChg>
        <pc:picChg chg="add mod ord">
          <ac:chgData name="Ahmet Çetinkaya" userId="259457b4-baab-4c63-bf37-2546168af432" providerId="ADAL" clId="{2F33845C-B1FD-48AC-AD8C-2D23DA1EED9C}" dt="2021-08-13T13:37:38.314" v="493" actId="1038"/>
          <ac:picMkLst>
            <pc:docMk/>
            <pc:sldMk cId="1510154242" sldId="258"/>
            <ac:picMk id="8" creationId="{6E7C9121-4537-47A9-AF71-2F3ED7CD6175}"/>
          </ac:picMkLst>
        </pc:picChg>
        <pc:picChg chg="del">
          <ac:chgData name="Ahmet Çetinkaya" userId="259457b4-baab-4c63-bf37-2546168af432" providerId="ADAL" clId="{2F33845C-B1FD-48AC-AD8C-2D23DA1EED9C}" dt="2021-08-13T13:24:39.781" v="337" actId="478"/>
          <ac:picMkLst>
            <pc:docMk/>
            <pc:sldMk cId="1510154242" sldId="258"/>
            <ac:picMk id="3074" creationId="{68CBE0F4-3EA6-44F9-9B2B-B2BE0BC69AC0}"/>
          </ac:picMkLst>
        </pc:picChg>
      </pc:sldChg>
      <pc:sldChg chg="addSp delSp modSp mod addAnim delAnim modAnim">
        <pc:chgData name="Ahmet Çetinkaya" userId="259457b4-baab-4c63-bf37-2546168af432" providerId="ADAL" clId="{2F33845C-B1FD-48AC-AD8C-2D23DA1EED9C}" dt="2021-08-13T14:36:20.056" v="978"/>
        <pc:sldMkLst>
          <pc:docMk/>
          <pc:sldMk cId="2325487131" sldId="261"/>
        </pc:sldMkLst>
        <pc:spChg chg="mod">
          <ac:chgData name="Ahmet Çetinkaya" userId="259457b4-baab-4c63-bf37-2546168af432" providerId="ADAL" clId="{2F33845C-B1FD-48AC-AD8C-2D23DA1EED9C}" dt="2021-08-13T13:39:29.725" v="535" actId="20577"/>
          <ac:spMkLst>
            <pc:docMk/>
            <pc:sldMk cId="2325487131" sldId="261"/>
            <ac:spMk id="2" creationId="{60FD3E19-27CE-4D6A-8B21-C694EA9EA88D}"/>
          </ac:spMkLst>
        </pc:spChg>
        <pc:spChg chg="mod">
          <ac:chgData name="Ahmet Çetinkaya" userId="259457b4-baab-4c63-bf37-2546168af432" providerId="ADAL" clId="{2F33845C-B1FD-48AC-AD8C-2D23DA1EED9C}" dt="2021-08-13T14:32:09.465" v="950" actId="20577"/>
          <ac:spMkLst>
            <pc:docMk/>
            <pc:sldMk cId="2325487131" sldId="261"/>
            <ac:spMk id="3" creationId="{D913E1FE-4E39-426D-88DE-2D02D43C23AA}"/>
          </ac:spMkLst>
        </pc:spChg>
        <pc:grpChg chg="add mod">
          <ac:chgData name="Ahmet Çetinkaya" userId="259457b4-baab-4c63-bf37-2546168af432" providerId="ADAL" clId="{2F33845C-B1FD-48AC-AD8C-2D23DA1EED9C}" dt="2021-08-13T14:36:03.466" v="972" actId="164"/>
          <ac:grpSpMkLst>
            <pc:docMk/>
            <pc:sldMk cId="2325487131" sldId="261"/>
            <ac:grpSpMk id="16" creationId="{EA525613-D25C-4B79-BDA5-8A4A5365C3FC}"/>
          </ac:grpSpMkLst>
        </pc:grpChg>
        <pc:picChg chg="add del mod">
          <ac:chgData name="Ahmet Çetinkaya" userId="259457b4-baab-4c63-bf37-2546168af432" providerId="ADAL" clId="{2F33845C-B1FD-48AC-AD8C-2D23DA1EED9C}" dt="2021-08-13T13:44:10.430" v="589" actId="478"/>
          <ac:picMkLst>
            <pc:docMk/>
            <pc:sldMk cId="2325487131" sldId="261"/>
            <ac:picMk id="5" creationId="{1B0BFB25-862F-45D3-80EB-701F18FBC37F}"/>
          </ac:picMkLst>
        </pc:picChg>
        <pc:picChg chg="add del mod">
          <ac:chgData name="Ahmet Çetinkaya" userId="259457b4-baab-4c63-bf37-2546168af432" providerId="ADAL" clId="{2F33845C-B1FD-48AC-AD8C-2D23DA1EED9C}" dt="2021-08-13T14:08:45.976" v="633" actId="478"/>
          <ac:picMkLst>
            <pc:docMk/>
            <pc:sldMk cId="2325487131" sldId="261"/>
            <ac:picMk id="6" creationId="{6314A811-AA6B-48E8-BD16-A3C6DF9E74B7}"/>
          </ac:picMkLst>
        </pc:picChg>
        <pc:picChg chg="add del mod">
          <ac:chgData name="Ahmet Çetinkaya" userId="259457b4-baab-4c63-bf37-2546168af432" providerId="ADAL" clId="{2F33845C-B1FD-48AC-AD8C-2D23DA1EED9C}" dt="2021-08-13T14:29:10.001" v="706" actId="478"/>
          <ac:picMkLst>
            <pc:docMk/>
            <pc:sldMk cId="2325487131" sldId="261"/>
            <ac:picMk id="8" creationId="{DF8BA36A-E686-46E9-A802-FE32AFD82CCC}"/>
          </ac:picMkLst>
        </pc:picChg>
        <pc:picChg chg="add del mod">
          <ac:chgData name="Ahmet Çetinkaya" userId="259457b4-baab-4c63-bf37-2546168af432" providerId="ADAL" clId="{2F33845C-B1FD-48AC-AD8C-2D23DA1EED9C}" dt="2021-08-13T14:18:27.181" v="658" actId="478"/>
          <ac:picMkLst>
            <pc:docMk/>
            <pc:sldMk cId="2325487131" sldId="261"/>
            <ac:picMk id="10" creationId="{53700706-B419-42D2-B17A-9B52088B7336}"/>
          </ac:picMkLst>
        </pc:picChg>
        <pc:picChg chg="add del mod">
          <ac:chgData name="Ahmet Çetinkaya" userId="259457b4-baab-4c63-bf37-2546168af432" providerId="ADAL" clId="{2F33845C-B1FD-48AC-AD8C-2D23DA1EED9C}" dt="2021-08-13T14:18:27.542" v="659" actId="478"/>
          <ac:picMkLst>
            <pc:docMk/>
            <pc:sldMk cId="2325487131" sldId="261"/>
            <ac:picMk id="12" creationId="{60BD7955-D2B1-46CB-A41A-57A8300BEAD4}"/>
          </ac:picMkLst>
        </pc:picChg>
        <pc:picChg chg="add mod">
          <ac:chgData name="Ahmet Çetinkaya" userId="259457b4-baab-4c63-bf37-2546168af432" providerId="ADAL" clId="{2F33845C-B1FD-48AC-AD8C-2D23DA1EED9C}" dt="2021-08-13T14:36:03.466" v="972" actId="164"/>
          <ac:picMkLst>
            <pc:docMk/>
            <pc:sldMk cId="2325487131" sldId="261"/>
            <ac:picMk id="13" creationId="{6C729045-689D-4960-BA48-1D4F9A2CBA21}"/>
          </ac:picMkLst>
        </pc:picChg>
        <pc:picChg chg="add mod">
          <ac:chgData name="Ahmet Çetinkaya" userId="259457b4-baab-4c63-bf37-2546168af432" providerId="ADAL" clId="{2F33845C-B1FD-48AC-AD8C-2D23DA1EED9C}" dt="2021-08-13T14:36:03.466" v="972" actId="164"/>
          <ac:picMkLst>
            <pc:docMk/>
            <pc:sldMk cId="2325487131" sldId="261"/>
            <ac:picMk id="15" creationId="{0449CFC7-7EA3-4856-A025-62EFBC001D7D}"/>
          </ac:picMkLst>
        </pc:picChg>
      </pc:sldChg>
      <pc:sldChg chg="addSp delSp modSp mod modAnim">
        <pc:chgData name="Ahmet Çetinkaya" userId="259457b4-baab-4c63-bf37-2546168af432" providerId="ADAL" clId="{2F33845C-B1FD-48AC-AD8C-2D23DA1EED9C}" dt="2021-08-14T09:08:31.948" v="5464" actId="20577"/>
        <pc:sldMkLst>
          <pc:docMk/>
          <pc:sldMk cId="1291746220" sldId="262"/>
        </pc:sldMkLst>
        <pc:spChg chg="mod">
          <ac:chgData name="Ahmet Çetinkaya" userId="259457b4-baab-4c63-bf37-2546168af432" providerId="ADAL" clId="{2F33845C-B1FD-48AC-AD8C-2D23DA1EED9C}" dt="2021-08-13T15:37:49.576" v="3085"/>
          <ac:spMkLst>
            <pc:docMk/>
            <pc:sldMk cId="1291746220" sldId="262"/>
            <ac:spMk id="2" creationId="{60FD3E19-27CE-4D6A-8B21-C694EA9EA88D}"/>
          </ac:spMkLst>
        </pc:spChg>
        <pc:spChg chg="mod">
          <ac:chgData name="Ahmet Çetinkaya" userId="259457b4-baab-4c63-bf37-2546168af432" providerId="ADAL" clId="{2F33845C-B1FD-48AC-AD8C-2D23DA1EED9C}" dt="2021-08-14T09:08:31.948" v="5464" actId="20577"/>
          <ac:spMkLst>
            <pc:docMk/>
            <pc:sldMk cId="1291746220" sldId="262"/>
            <ac:spMk id="8" creationId="{F2A25E5B-E61F-42AF-BFF3-6EA49E8C2BEA}"/>
          </ac:spMkLst>
        </pc:spChg>
        <pc:picChg chg="add mod">
          <ac:chgData name="Ahmet Çetinkaya" userId="259457b4-baab-4c63-bf37-2546168af432" providerId="ADAL" clId="{2F33845C-B1FD-48AC-AD8C-2D23DA1EED9C}" dt="2021-08-14T09:06:59.182" v="5443" actId="1076"/>
          <ac:picMkLst>
            <pc:docMk/>
            <pc:sldMk cId="1291746220" sldId="262"/>
            <ac:picMk id="3" creationId="{86262A02-8F61-4D04-B2CC-1864331A898C}"/>
          </ac:picMkLst>
        </pc:picChg>
        <pc:picChg chg="add mod">
          <ac:chgData name="Ahmet Çetinkaya" userId="259457b4-baab-4c63-bf37-2546168af432" providerId="ADAL" clId="{2F33845C-B1FD-48AC-AD8C-2D23DA1EED9C}" dt="2021-08-14T09:06:51.298" v="5442" actId="1076"/>
          <ac:picMkLst>
            <pc:docMk/>
            <pc:sldMk cId="1291746220" sldId="262"/>
            <ac:picMk id="5" creationId="{743A5711-ADEC-4767-AC9D-D9FFCE967E28}"/>
          </ac:picMkLst>
        </pc:picChg>
        <pc:picChg chg="del">
          <ac:chgData name="Ahmet Çetinkaya" userId="259457b4-baab-4c63-bf37-2546168af432" providerId="ADAL" clId="{2F33845C-B1FD-48AC-AD8C-2D23DA1EED9C}" dt="2021-08-13T15:48:56.969" v="3160" actId="478"/>
          <ac:picMkLst>
            <pc:docMk/>
            <pc:sldMk cId="1291746220" sldId="262"/>
            <ac:picMk id="4098" creationId="{B39B1CFD-5566-4070-919E-58B1B45865F3}"/>
          </ac:picMkLst>
        </pc:picChg>
      </pc:sldChg>
      <pc:sldChg chg="addSp delSp modSp mod">
        <pc:chgData name="Ahmet Çetinkaya" userId="259457b4-baab-4c63-bf37-2546168af432" providerId="ADAL" clId="{2F33845C-B1FD-48AC-AD8C-2D23DA1EED9C}" dt="2021-08-14T09:00:36.877" v="5436" actId="1076"/>
        <pc:sldMkLst>
          <pc:docMk/>
          <pc:sldMk cId="530251165" sldId="263"/>
        </pc:sldMkLst>
        <pc:spChg chg="mod">
          <ac:chgData name="Ahmet Çetinkaya" userId="259457b4-baab-4c63-bf37-2546168af432" providerId="ADAL" clId="{2F33845C-B1FD-48AC-AD8C-2D23DA1EED9C}" dt="2021-08-13T17:18:52.086" v="4905"/>
          <ac:spMkLst>
            <pc:docMk/>
            <pc:sldMk cId="530251165" sldId="263"/>
            <ac:spMk id="2" creationId="{60FD3E19-27CE-4D6A-8B21-C694EA9EA88D}"/>
          </ac:spMkLst>
        </pc:spChg>
        <pc:spChg chg="mod">
          <ac:chgData name="Ahmet Çetinkaya" userId="259457b4-baab-4c63-bf37-2546168af432" providerId="ADAL" clId="{2F33845C-B1FD-48AC-AD8C-2D23DA1EED9C}" dt="2021-08-14T08:59:52.710" v="5428" actId="20577"/>
          <ac:spMkLst>
            <pc:docMk/>
            <pc:sldMk cId="530251165" sldId="263"/>
            <ac:spMk id="8" creationId="{F2A25E5B-E61F-42AF-BFF3-6EA49E8C2BEA}"/>
          </ac:spMkLst>
        </pc:spChg>
        <pc:picChg chg="add mod">
          <ac:chgData name="Ahmet Çetinkaya" userId="259457b4-baab-4c63-bf37-2546168af432" providerId="ADAL" clId="{2F33845C-B1FD-48AC-AD8C-2D23DA1EED9C}" dt="2021-08-14T09:00:35.068" v="5435" actId="1076"/>
          <ac:picMkLst>
            <pc:docMk/>
            <pc:sldMk cId="530251165" sldId="263"/>
            <ac:picMk id="5" creationId="{CE15CCFB-FE32-41EC-BEBF-69D46436058F}"/>
          </ac:picMkLst>
        </pc:picChg>
        <pc:picChg chg="add mod">
          <ac:chgData name="Ahmet Çetinkaya" userId="259457b4-baab-4c63-bf37-2546168af432" providerId="ADAL" clId="{2F33845C-B1FD-48AC-AD8C-2D23DA1EED9C}" dt="2021-08-14T09:00:36.877" v="5436" actId="1076"/>
          <ac:picMkLst>
            <pc:docMk/>
            <pc:sldMk cId="530251165" sldId="263"/>
            <ac:picMk id="6" creationId="{A3FD2AC9-2A3B-49C7-AD75-9567D90406D6}"/>
          </ac:picMkLst>
        </pc:picChg>
        <pc:picChg chg="del">
          <ac:chgData name="Ahmet Çetinkaya" userId="259457b4-baab-4c63-bf37-2546168af432" providerId="ADAL" clId="{2F33845C-B1FD-48AC-AD8C-2D23DA1EED9C}" dt="2021-08-13T17:23:50.556" v="4906" actId="478"/>
          <ac:picMkLst>
            <pc:docMk/>
            <pc:sldMk cId="530251165" sldId="263"/>
            <ac:picMk id="6146" creationId="{0B473400-BC6F-4AD0-9FC4-115591F56798}"/>
          </ac:picMkLst>
        </pc:picChg>
      </pc:sldChg>
      <pc:sldChg chg="addSp delSp modSp mod">
        <pc:chgData name="Ahmet Çetinkaya" userId="259457b4-baab-4c63-bf37-2546168af432" providerId="ADAL" clId="{2F33845C-B1FD-48AC-AD8C-2D23DA1EED9C}" dt="2021-08-13T17:13:59.912" v="4700" actId="1076"/>
        <pc:sldMkLst>
          <pc:docMk/>
          <pc:sldMk cId="4014743303" sldId="264"/>
        </pc:sldMkLst>
        <pc:spChg chg="mod">
          <ac:chgData name="Ahmet Çetinkaya" userId="259457b4-baab-4c63-bf37-2546168af432" providerId="ADAL" clId="{2F33845C-B1FD-48AC-AD8C-2D23DA1EED9C}" dt="2021-08-13T16:03:09.858" v="3420"/>
          <ac:spMkLst>
            <pc:docMk/>
            <pc:sldMk cId="4014743303" sldId="264"/>
            <ac:spMk id="2" creationId="{60FD3E19-27CE-4D6A-8B21-C694EA9EA88D}"/>
          </ac:spMkLst>
        </pc:spChg>
        <pc:spChg chg="add del">
          <ac:chgData name="Ahmet Çetinkaya" userId="259457b4-baab-4c63-bf37-2546168af432" providerId="ADAL" clId="{2F33845C-B1FD-48AC-AD8C-2D23DA1EED9C}" dt="2021-08-13T16:04:03.591" v="3422"/>
          <ac:spMkLst>
            <pc:docMk/>
            <pc:sldMk cId="4014743303" sldId="264"/>
            <ac:spMk id="3" creationId="{4A2E0ABD-E256-4503-85CA-12E16A94844D}"/>
          </ac:spMkLst>
        </pc:spChg>
        <pc:spChg chg="mod">
          <ac:chgData name="Ahmet Çetinkaya" userId="259457b4-baab-4c63-bf37-2546168af432" providerId="ADAL" clId="{2F33845C-B1FD-48AC-AD8C-2D23DA1EED9C}" dt="2021-08-13T17:10:37.078" v="4265" actId="14100"/>
          <ac:spMkLst>
            <pc:docMk/>
            <pc:sldMk cId="4014743303" sldId="264"/>
            <ac:spMk id="8" creationId="{F2A25E5B-E61F-42AF-BFF3-6EA49E8C2BEA}"/>
          </ac:spMkLst>
        </pc:spChg>
        <pc:spChg chg="add del mod">
          <ac:chgData name="Ahmet Çetinkaya" userId="259457b4-baab-4c63-bf37-2546168af432" providerId="ADAL" clId="{2F33845C-B1FD-48AC-AD8C-2D23DA1EED9C}" dt="2021-08-13T17:05:01.382" v="4069" actId="478"/>
          <ac:spMkLst>
            <pc:docMk/>
            <pc:sldMk cId="4014743303" sldId="264"/>
            <ac:spMk id="20" creationId="{E47C8611-38A4-495B-BB85-A0BBFBABB0BA}"/>
          </ac:spMkLst>
        </pc:spChg>
        <pc:spChg chg="add del mod ord">
          <ac:chgData name="Ahmet Çetinkaya" userId="259457b4-baab-4c63-bf37-2546168af432" providerId="ADAL" clId="{2F33845C-B1FD-48AC-AD8C-2D23DA1EED9C}" dt="2021-08-13T17:10:31.393" v="4259" actId="478"/>
          <ac:spMkLst>
            <pc:docMk/>
            <pc:sldMk cId="4014743303" sldId="264"/>
            <ac:spMk id="21" creationId="{CBCB9969-BEBE-48B1-AF67-E38F399B4D58}"/>
          </ac:spMkLst>
        </pc:spChg>
        <pc:picChg chg="add del mod">
          <ac:chgData name="Ahmet Çetinkaya" userId="259457b4-baab-4c63-bf37-2546168af432" providerId="ADAL" clId="{2F33845C-B1FD-48AC-AD8C-2D23DA1EED9C}" dt="2021-08-13T17:10:32.053" v="4260" actId="478"/>
          <ac:picMkLst>
            <pc:docMk/>
            <pc:sldMk cId="4014743303" sldId="264"/>
            <ac:picMk id="6" creationId="{779CD396-6974-4BA5-B332-30FCC6A107C8}"/>
          </ac:picMkLst>
        </pc:picChg>
        <pc:picChg chg="add del mod ord">
          <ac:chgData name="Ahmet Çetinkaya" userId="259457b4-baab-4c63-bf37-2546168af432" providerId="ADAL" clId="{2F33845C-B1FD-48AC-AD8C-2D23DA1EED9C}" dt="2021-08-13T17:10:32.512" v="4261" actId="478"/>
          <ac:picMkLst>
            <pc:docMk/>
            <pc:sldMk cId="4014743303" sldId="264"/>
            <ac:picMk id="9" creationId="{81767898-9D19-4B00-A4A0-3F233E3FC3C8}"/>
          </ac:picMkLst>
        </pc:picChg>
        <pc:picChg chg="add del mod">
          <ac:chgData name="Ahmet Çetinkaya" userId="259457b4-baab-4c63-bf37-2546168af432" providerId="ADAL" clId="{2F33845C-B1FD-48AC-AD8C-2D23DA1EED9C}" dt="2021-08-13T17:05:54.581" v="4084" actId="478"/>
          <ac:picMkLst>
            <pc:docMk/>
            <pc:sldMk cId="4014743303" sldId="264"/>
            <ac:picMk id="11" creationId="{B017493A-BBBA-46F1-A8C8-263DBDDEA8B0}"/>
          </ac:picMkLst>
        </pc:picChg>
        <pc:picChg chg="add del mod">
          <ac:chgData name="Ahmet Çetinkaya" userId="259457b4-baab-4c63-bf37-2546168af432" providerId="ADAL" clId="{2F33845C-B1FD-48AC-AD8C-2D23DA1EED9C}" dt="2021-08-13T16:45:24.516" v="3658" actId="478"/>
          <ac:picMkLst>
            <pc:docMk/>
            <pc:sldMk cId="4014743303" sldId="264"/>
            <ac:picMk id="13" creationId="{8FBE7863-A9BF-427C-AA7B-067FF439445A}"/>
          </ac:picMkLst>
        </pc:picChg>
        <pc:picChg chg="add del mod">
          <ac:chgData name="Ahmet Çetinkaya" userId="259457b4-baab-4c63-bf37-2546168af432" providerId="ADAL" clId="{2F33845C-B1FD-48AC-AD8C-2D23DA1EED9C}" dt="2021-08-13T17:03:17.298" v="3964" actId="478"/>
          <ac:picMkLst>
            <pc:docMk/>
            <pc:sldMk cId="4014743303" sldId="264"/>
            <ac:picMk id="15" creationId="{F1F472A3-05FF-4B88-9997-1E9E47390C77}"/>
          </ac:picMkLst>
        </pc:picChg>
        <pc:picChg chg="add del mod">
          <ac:chgData name="Ahmet Çetinkaya" userId="259457b4-baab-4c63-bf37-2546168af432" providerId="ADAL" clId="{2F33845C-B1FD-48AC-AD8C-2D23DA1EED9C}" dt="2021-08-13T17:10:32.980" v="4262" actId="478"/>
          <ac:picMkLst>
            <pc:docMk/>
            <pc:sldMk cId="4014743303" sldId="264"/>
            <ac:picMk id="18" creationId="{A882E9DD-58E0-4F78-8A0F-F1D2FDC3C9FB}"/>
          </ac:picMkLst>
        </pc:picChg>
        <pc:picChg chg="add mod">
          <ac:chgData name="Ahmet Çetinkaya" userId="259457b4-baab-4c63-bf37-2546168af432" providerId="ADAL" clId="{2F33845C-B1FD-48AC-AD8C-2D23DA1EED9C}" dt="2021-08-13T17:13:59.912" v="4700" actId="1076"/>
          <ac:picMkLst>
            <pc:docMk/>
            <pc:sldMk cId="4014743303" sldId="264"/>
            <ac:picMk id="19" creationId="{F7447230-76E0-4F1D-883D-04CD1F50A8BB}"/>
          </ac:picMkLst>
        </pc:picChg>
        <pc:picChg chg="add del mod">
          <ac:chgData name="Ahmet Çetinkaya" userId="259457b4-baab-4c63-bf37-2546168af432" providerId="ADAL" clId="{2F33845C-B1FD-48AC-AD8C-2D23DA1EED9C}" dt="2021-08-13T17:10:33.393" v="4263" actId="478"/>
          <ac:picMkLst>
            <pc:docMk/>
            <pc:sldMk cId="4014743303" sldId="264"/>
            <ac:picMk id="22" creationId="{C3427D61-F4D2-42CB-8F5B-7BF3798EDABC}"/>
          </ac:picMkLst>
        </pc:picChg>
        <pc:picChg chg="add del mod">
          <ac:chgData name="Ahmet Çetinkaya" userId="259457b4-baab-4c63-bf37-2546168af432" providerId="ADAL" clId="{2F33845C-B1FD-48AC-AD8C-2D23DA1EED9C}" dt="2021-08-13T17:10:28.066" v="4257"/>
          <ac:picMkLst>
            <pc:docMk/>
            <pc:sldMk cId="4014743303" sldId="264"/>
            <ac:picMk id="25" creationId="{5C94C5E0-8C34-4FC3-975D-8835ED08493D}"/>
          </ac:picMkLst>
        </pc:picChg>
        <pc:picChg chg="add del">
          <ac:chgData name="Ahmet Çetinkaya" userId="259457b4-baab-4c63-bf37-2546168af432" providerId="ADAL" clId="{2F33845C-B1FD-48AC-AD8C-2D23DA1EED9C}" dt="2021-08-13T16:04:03.591" v="3422"/>
          <ac:picMkLst>
            <pc:docMk/>
            <pc:sldMk cId="4014743303" sldId="264"/>
            <ac:picMk id="1026" creationId="{D05C98BD-5EFB-4838-9991-D68EC28BCF2A}"/>
          </ac:picMkLst>
        </pc:picChg>
        <pc:picChg chg="del">
          <ac:chgData name="Ahmet Çetinkaya" userId="259457b4-baab-4c63-bf37-2546168af432" providerId="ADAL" clId="{2F33845C-B1FD-48AC-AD8C-2D23DA1EED9C}" dt="2021-08-13T16:04:09.869" v="3428" actId="478"/>
          <ac:picMkLst>
            <pc:docMk/>
            <pc:sldMk cId="4014743303" sldId="264"/>
            <ac:picMk id="11270" creationId="{EB14AE96-335D-4318-A9CD-54D62A4BD5E7}"/>
          </ac:picMkLst>
        </pc:picChg>
      </pc:sldChg>
      <pc:sldChg chg="modSp mod">
        <pc:chgData name="Ahmet Çetinkaya" userId="259457b4-baab-4c63-bf37-2546168af432" providerId="ADAL" clId="{2F33845C-B1FD-48AC-AD8C-2D23DA1EED9C}" dt="2021-08-13T13:07:15.751" v="107" actId="20577"/>
        <pc:sldMkLst>
          <pc:docMk/>
          <pc:sldMk cId="3793757714" sldId="267"/>
        </pc:sldMkLst>
        <pc:spChg chg="mod">
          <ac:chgData name="Ahmet Çetinkaya" userId="259457b4-baab-4c63-bf37-2546168af432" providerId="ADAL" clId="{2F33845C-B1FD-48AC-AD8C-2D23DA1EED9C}" dt="2021-08-13T13:07:15.751" v="107" actId="20577"/>
          <ac:spMkLst>
            <pc:docMk/>
            <pc:sldMk cId="3793757714" sldId="267"/>
            <ac:spMk id="7" creationId="{ABB297CB-A6C7-4031-8C8E-CA95B981B15B}"/>
          </ac:spMkLst>
        </pc:spChg>
      </pc:sldChg>
      <pc:sldChg chg="addSp delSp modSp mod">
        <pc:chgData name="Ahmet Çetinkaya" userId="259457b4-baab-4c63-bf37-2546168af432" providerId="ADAL" clId="{2F33845C-B1FD-48AC-AD8C-2D23DA1EED9C}" dt="2021-08-13T15:23:33.152" v="2234" actId="1076"/>
        <pc:sldMkLst>
          <pc:docMk/>
          <pc:sldMk cId="1676439155" sldId="271"/>
        </pc:sldMkLst>
        <pc:spChg chg="mod">
          <ac:chgData name="Ahmet Çetinkaya" userId="259457b4-baab-4c63-bf37-2546168af432" providerId="ADAL" clId="{2F33845C-B1FD-48AC-AD8C-2D23DA1EED9C}" dt="2021-08-13T14:29:06.633" v="703"/>
          <ac:spMkLst>
            <pc:docMk/>
            <pc:sldMk cId="1676439155" sldId="271"/>
            <ac:spMk id="2" creationId="{60FD3E19-27CE-4D6A-8B21-C694EA9EA88D}"/>
          </ac:spMkLst>
        </pc:spChg>
        <pc:spChg chg="mod">
          <ac:chgData name="Ahmet Çetinkaya" userId="259457b4-baab-4c63-bf37-2546168af432" providerId="ADAL" clId="{2F33845C-B1FD-48AC-AD8C-2D23DA1EED9C}" dt="2021-08-13T14:48:52.941" v="1159" actId="20577"/>
          <ac:spMkLst>
            <pc:docMk/>
            <pc:sldMk cId="1676439155" sldId="271"/>
            <ac:spMk id="3" creationId="{D913E1FE-4E39-426D-88DE-2D02D43C23AA}"/>
          </ac:spMkLst>
        </pc:spChg>
        <pc:graphicFrameChg chg="add del">
          <ac:chgData name="Ahmet Çetinkaya" userId="259457b4-baab-4c63-bf37-2546168af432" providerId="ADAL" clId="{2F33845C-B1FD-48AC-AD8C-2D23DA1EED9C}" dt="2021-08-13T14:48:18.127" v="1028" actId="478"/>
          <ac:graphicFrameMkLst>
            <pc:docMk/>
            <pc:sldMk cId="1676439155" sldId="271"/>
            <ac:graphicFrameMk id="5" creationId="{2DFE085A-F89B-48AF-8AB7-0984F2555D1D}"/>
          </ac:graphicFrameMkLst>
        </pc:graphicFrameChg>
        <pc:picChg chg="add mod">
          <ac:chgData name="Ahmet Çetinkaya" userId="259457b4-baab-4c63-bf37-2546168af432" providerId="ADAL" clId="{2F33845C-B1FD-48AC-AD8C-2D23DA1EED9C}" dt="2021-08-13T15:23:33.152" v="2234" actId="1076"/>
          <ac:picMkLst>
            <pc:docMk/>
            <pc:sldMk cId="1676439155" sldId="271"/>
            <ac:picMk id="7" creationId="{C166B843-6CB3-4D1F-AD00-97FA26B1394F}"/>
          </ac:picMkLst>
        </pc:picChg>
      </pc:sldChg>
      <pc:sldChg chg="addSp delSp modSp add del mod">
        <pc:chgData name="Ahmet Çetinkaya" userId="259457b4-baab-4c63-bf37-2546168af432" providerId="ADAL" clId="{2F33845C-B1FD-48AC-AD8C-2D23DA1EED9C}" dt="2021-08-13T14:29:08.652" v="705" actId="47"/>
        <pc:sldMkLst>
          <pc:docMk/>
          <pc:sldMk cId="1002834717" sldId="272"/>
        </pc:sldMkLst>
        <pc:spChg chg="mod">
          <ac:chgData name="Ahmet Çetinkaya" userId="259457b4-baab-4c63-bf37-2546168af432" providerId="ADAL" clId="{2F33845C-B1FD-48AC-AD8C-2D23DA1EED9C}" dt="2021-08-13T14:19:13.612" v="682" actId="20577"/>
          <ac:spMkLst>
            <pc:docMk/>
            <pc:sldMk cId="1002834717" sldId="272"/>
            <ac:spMk id="3" creationId="{D913E1FE-4E39-426D-88DE-2D02D43C23AA}"/>
          </ac:spMkLst>
        </pc:spChg>
        <pc:picChg chg="add mod">
          <ac:chgData name="Ahmet Çetinkaya" userId="259457b4-baab-4c63-bf37-2546168af432" providerId="ADAL" clId="{2F33845C-B1FD-48AC-AD8C-2D23DA1EED9C}" dt="2021-08-13T14:18:55.966" v="680" actId="14100"/>
          <ac:picMkLst>
            <pc:docMk/>
            <pc:sldMk cId="1002834717" sldId="272"/>
            <ac:picMk id="6" creationId="{3CF5F0DB-5348-47D1-A582-54C33649289F}"/>
          </ac:picMkLst>
        </pc:picChg>
        <pc:picChg chg="del">
          <ac:chgData name="Ahmet Çetinkaya" userId="259457b4-baab-4c63-bf37-2546168af432" providerId="ADAL" clId="{2F33845C-B1FD-48AC-AD8C-2D23DA1EED9C}" dt="2021-08-13T14:18:32.588" v="662" actId="478"/>
          <ac:picMkLst>
            <pc:docMk/>
            <pc:sldMk cId="1002834717" sldId="272"/>
            <ac:picMk id="8" creationId="{DF8BA36A-E686-46E9-A802-FE32AFD82CCC}"/>
          </ac:picMkLst>
        </pc:picChg>
        <pc:picChg chg="add mod">
          <ac:chgData name="Ahmet Çetinkaya" userId="259457b4-baab-4c63-bf37-2546168af432" providerId="ADAL" clId="{2F33845C-B1FD-48AC-AD8C-2D23DA1EED9C}" dt="2021-08-13T14:19:15.550" v="683" actId="1076"/>
          <ac:picMkLst>
            <pc:docMk/>
            <pc:sldMk cId="1002834717" sldId="272"/>
            <ac:picMk id="9" creationId="{E5D4A55D-D858-4AEC-AAB2-46AD77AF0F7B}"/>
          </ac:picMkLst>
        </pc:picChg>
      </pc:sldChg>
      <pc:sldChg chg="add del">
        <pc:chgData name="Ahmet Çetinkaya" userId="259457b4-baab-4c63-bf37-2546168af432" providerId="ADAL" clId="{2F33845C-B1FD-48AC-AD8C-2D23DA1EED9C}" dt="2021-08-13T14:36:40.090" v="979" actId="47"/>
        <pc:sldMkLst>
          <pc:docMk/>
          <pc:sldMk cId="1034943603" sldId="272"/>
        </pc:sldMkLst>
      </pc:sldChg>
      <pc:sldChg chg="modSp add del mod">
        <pc:chgData name="Ahmet Çetinkaya" userId="259457b4-baab-4c63-bf37-2546168af432" providerId="ADAL" clId="{2F33845C-B1FD-48AC-AD8C-2D23DA1EED9C}" dt="2021-08-13T14:34:10.775" v="955" actId="47"/>
        <pc:sldMkLst>
          <pc:docMk/>
          <pc:sldMk cId="1118730967" sldId="272"/>
        </pc:sldMkLst>
        <pc:spChg chg="mod">
          <ac:chgData name="Ahmet Çetinkaya" userId="259457b4-baab-4c63-bf37-2546168af432" providerId="ADAL" clId="{2F33845C-B1FD-48AC-AD8C-2D23DA1EED9C}" dt="2021-08-13T14:32:05.818" v="944" actId="20577"/>
          <ac:spMkLst>
            <pc:docMk/>
            <pc:sldMk cId="1118730967" sldId="272"/>
            <ac:spMk id="3" creationId="{D913E1FE-4E39-426D-88DE-2D02D43C23AA}"/>
          </ac:spMkLst>
        </pc:spChg>
      </pc:sldChg>
      <pc:sldChg chg="addSp delSp modSp add mod delAnim modAnim">
        <pc:chgData name="Ahmet Çetinkaya" userId="259457b4-baab-4c63-bf37-2546168af432" providerId="ADAL" clId="{2F33845C-B1FD-48AC-AD8C-2D23DA1EED9C}" dt="2021-08-13T14:40:05.225" v="1024" actId="166"/>
        <pc:sldMkLst>
          <pc:docMk/>
          <pc:sldMk cId="2352257868" sldId="272"/>
        </pc:sldMkLst>
        <pc:spChg chg="mod">
          <ac:chgData name="Ahmet Çetinkaya" userId="259457b4-baab-4c63-bf37-2546168af432" providerId="ADAL" clId="{2F33845C-B1FD-48AC-AD8C-2D23DA1EED9C}" dt="2021-08-13T14:36:50.489" v="1017" actId="20577"/>
          <ac:spMkLst>
            <pc:docMk/>
            <pc:sldMk cId="2352257868" sldId="272"/>
            <ac:spMk id="3" creationId="{D913E1FE-4E39-426D-88DE-2D02D43C23AA}"/>
          </ac:spMkLst>
        </pc:spChg>
        <pc:picChg chg="add mod">
          <ac:chgData name="Ahmet Çetinkaya" userId="259457b4-baab-4c63-bf37-2546168af432" providerId="ADAL" clId="{2F33845C-B1FD-48AC-AD8C-2D23DA1EED9C}" dt="2021-08-13T14:39:56.395" v="1021" actId="1076"/>
          <ac:picMkLst>
            <pc:docMk/>
            <pc:sldMk cId="2352257868" sldId="272"/>
            <ac:picMk id="5" creationId="{82D8F8E3-F818-4C36-B050-0A7BA4B6BDA3}"/>
          </ac:picMkLst>
        </pc:picChg>
        <pc:picChg chg="del mod">
          <ac:chgData name="Ahmet Çetinkaya" userId="259457b4-baab-4c63-bf37-2546168af432" providerId="ADAL" clId="{2F33845C-B1FD-48AC-AD8C-2D23DA1EED9C}" dt="2021-08-13T14:39:59.227" v="1022" actId="478"/>
          <ac:picMkLst>
            <pc:docMk/>
            <pc:sldMk cId="2352257868" sldId="272"/>
            <ac:picMk id="13" creationId="{6C729045-689D-4960-BA48-1D4F9A2CBA21}"/>
          </ac:picMkLst>
        </pc:picChg>
        <pc:picChg chg="mod ord">
          <ac:chgData name="Ahmet Çetinkaya" userId="259457b4-baab-4c63-bf37-2546168af432" providerId="ADAL" clId="{2F33845C-B1FD-48AC-AD8C-2D23DA1EED9C}" dt="2021-08-13T14:40:05.225" v="1024" actId="166"/>
          <ac:picMkLst>
            <pc:docMk/>
            <pc:sldMk cId="2352257868" sldId="272"/>
            <ac:picMk id="15" creationId="{0449CFC7-7EA3-4856-A025-62EFBC001D7D}"/>
          </ac:picMkLst>
        </pc:picChg>
      </pc:sldChg>
      <pc:sldChg chg="addSp delSp modSp add mod">
        <pc:chgData name="Ahmet Çetinkaya" userId="259457b4-baab-4c63-bf37-2546168af432" providerId="ADAL" clId="{2F33845C-B1FD-48AC-AD8C-2D23DA1EED9C}" dt="2021-08-13T15:16:54.006" v="1882" actId="1076"/>
        <pc:sldMkLst>
          <pc:docMk/>
          <pc:sldMk cId="197749633" sldId="273"/>
        </pc:sldMkLst>
        <pc:spChg chg="mod">
          <ac:chgData name="Ahmet Çetinkaya" userId="259457b4-baab-4c63-bf37-2546168af432" providerId="ADAL" clId="{2F33845C-B1FD-48AC-AD8C-2D23DA1EED9C}" dt="2021-08-13T15:16:26.461" v="1881" actId="20577"/>
          <ac:spMkLst>
            <pc:docMk/>
            <pc:sldMk cId="197749633" sldId="273"/>
            <ac:spMk id="3" creationId="{D913E1FE-4E39-426D-88DE-2D02D43C23AA}"/>
          </ac:spMkLst>
        </pc:spChg>
        <pc:picChg chg="add del mod">
          <ac:chgData name="Ahmet Çetinkaya" userId="259457b4-baab-4c63-bf37-2546168af432" providerId="ADAL" clId="{2F33845C-B1FD-48AC-AD8C-2D23DA1EED9C}" dt="2021-08-13T14:54:49.243" v="1339" actId="478"/>
          <ac:picMkLst>
            <pc:docMk/>
            <pc:sldMk cId="197749633" sldId="273"/>
            <ac:picMk id="6" creationId="{29EF2704-39E6-45C5-BB38-0ED52554BBC2}"/>
          </ac:picMkLst>
        </pc:picChg>
        <pc:picChg chg="add mod">
          <ac:chgData name="Ahmet Çetinkaya" userId="259457b4-baab-4c63-bf37-2546168af432" providerId="ADAL" clId="{2F33845C-B1FD-48AC-AD8C-2D23DA1EED9C}" dt="2021-08-13T15:16:54.006" v="1882" actId="1076"/>
          <ac:picMkLst>
            <pc:docMk/>
            <pc:sldMk cId="197749633" sldId="273"/>
            <ac:picMk id="8" creationId="{D639DA66-F8D7-4EDC-A6E7-EF3DC9C96D11}"/>
          </ac:picMkLst>
        </pc:picChg>
      </pc:sldChg>
      <pc:sldChg chg="addSp delSp modSp add del mod">
        <pc:chgData name="Ahmet Çetinkaya" userId="259457b4-baab-4c63-bf37-2546168af432" providerId="ADAL" clId="{2F33845C-B1FD-48AC-AD8C-2D23DA1EED9C}" dt="2021-08-13T14:29:07.709" v="704" actId="47"/>
        <pc:sldMkLst>
          <pc:docMk/>
          <pc:sldMk cId="911309869" sldId="273"/>
        </pc:sldMkLst>
        <pc:picChg chg="del">
          <ac:chgData name="Ahmet Çetinkaya" userId="259457b4-baab-4c63-bf37-2546168af432" providerId="ADAL" clId="{2F33845C-B1FD-48AC-AD8C-2D23DA1EED9C}" dt="2021-08-13T14:19:23.183" v="685" actId="478"/>
          <ac:picMkLst>
            <pc:docMk/>
            <pc:sldMk cId="911309869" sldId="273"/>
            <ac:picMk id="6" creationId="{3CF5F0DB-5348-47D1-A582-54C33649289F}"/>
          </ac:picMkLst>
        </pc:picChg>
        <pc:picChg chg="add mod">
          <ac:chgData name="Ahmet Çetinkaya" userId="259457b4-baab-4c63-bf37-2546168af432" providerId="ADAL" clId="{2F33845C-B1FD-48AC-AD8C-2D23DA1EED9C}" dt="2021-08-13T14:19:32.255" v="692" actId="14100"/>
          <ac:picMkLst>
            <pc:docMk/>
            <pc:sldMk cId="911309869" sldId="273"/>
            <ac:picMk id="7" creationId="{4930B0C6-9D8F-4267-97AE-AD9D386499B3}"/>
          </ac:picMkLst>
        </pc:picChg>
        <pc:picChg chg="del">
          <ac:chgData name="Ahmet Çetinkaya" userId="259457b4-baab-4c63-bf37-2546168af432" providerId="ADAL" clId="{2F33845C-B1FD-48AC-AD8C-2D23DA1EED9C}" dt="2021-08-13T14:19:23.500" v="686" actId="478"/>
          <ac:picMkLst>
            <pc:docMk/>
            <pc:sldMk cId="911309869" sldId="273"/>
            <ac:picMk id="9" creationId="{E5D4A55D-D858-4AEC-AAB2-46AD77AF0F7B}"/>
          </ac:picMkLst>
        </pc:picChg>
      </pc:sldChg>
      <pc:sldChg chg="addSp delSp modSp add del mod">
        <pc:chgData name="Ahmet Çetinkaya" userId="259457b4-baab-4c63-bf37-2546168af432" providerId="ADAL" clId="{2F33845C-B1FD-48AC-AD8C-2D23DA1EED9C}" dt="2021-08-13T15:12:53.545" v="1608" actId="47"/>
        <pc:sldMkLst>
          <pc:docMk/>
          <pc:sldMk cId="1940223473" sldId="274"/>
        </pc:sldMkLst>
        <pc:spChg chg="mod">
          <ac:chgData name="Ahmet Çetinkaya" userId="259457b4-baab-4c63-bf37-2546168af432" providerId="ADAL" clId="{2F33845C-B1FD-48AC-AD8C-2D23DA1EED9C}" dt="2021-08-13T14:53:02.053" v="1302" actId="20577"/>
          <ac:spMkLst>
            <pc:docMk/>
            <pc:sldMk cId="1940223473" sldId="274"/>
            <ac:spMk id="3" creationId="{D913E1FE-4E39-426D-88DE-2D02D43C23AA}"/>
          </ac:spMkLst>
        </pc:spChg>
        <pc:picChg chg="add mod">
          <ac:chgData name="Ahmet Çetinkaya" userId="259457b4-baab-4c63-bf37-2546168af432" providerId="ADAL" clId="{2F33845C-B1FD-48AC-AD8C-2D23DA1EED9C}" dt="2021-08-13T14:53:18.168" v="1304" actId="1076"/>
          <ac:picMkLst>
            <pc:docMk/>
            <pc:sldMk cId="1940223473" sldId="274"/>
            <ac:picMk id="6" creationId="{1CA95CD6-47A7-4695-8E43-A847F866A7AA}"/>
          </ac:picMkLst>
        </pc:picChg>
        <pc:picChg chg="del">
          <ac:chgData name="Ahmet Çetinkaya" userId="259457b4-baab-4c63-bf37-2546168af432" providerId="ADAL" clId="{2F33845C-B1FD-48AC-AD8C-2D23DA1EED9C}" dt="2021-08-13T14:49:52.004" v="1170" actId="478"/>
          <ac:picMkLst>
            <pc:docMk/>
            <pc:sldMk cId="1940223473" sldId="274"/>
            <ac:picMk id="7" creationId="{C166B843-6CB3-4D1F-AD00-97FA26B1394F}"/>
          </ac:picMkLst>
        </pc:picChg>
      </pc:sldChg>
      <pc:sldChg chg="modSp add mod">
        <pc:chgData name="Ahmet Çetinkaya" userId="259457b4-baab-4c63-bf37-2546168af432" providerId="ADAL" clId="{2F33845C-B1FD-48AC-AD8C-2D23DA1EED9C}" dt="2021-08-13T15:25:38.150" v="2382"/>
        <pc:sldMkLst>
          <pc:docMk/>
          <pc:sldMk cId="2252721331" sldId="275"/>
        </pc:sldMkLst>
        <pc:spChg chg="mod">
          <ac:chgData name="Ahmet Çetinkaya" userId="259457b4-baab-4c63-bf37-2546168af432" providerId="ADAL" clId="{2F33845C-B1FD-48AC-AD8C-2D23DA1EED9C}" dt="2021-08-13T15:25:38.150" v="2382"/>
          <ac:spMkLst>
            <pc:docMk/>
            <pc:sldMk cId="2252721331" sldId="275"/>
            <ac:spMk id="3" creationId="{D913E1FE-4E39-426D-88DE-2D02D43C23AA}"/>
          </ac:spMkLst>
        </pc:spChg>
      </pc:sldChg>
      <pc:sldChg chg="addSp delSp modSp add mod">
        <pc:chgData name="Ahmet Çetinkaya" userId="259457b4-baab-4c63-bf37-2546168af432" providerId="ADAL" clId="{2F33845C-B1FD-48AC-AD8C-2D23DA1EED9C}" dt="2021-08-13T15:20:39.523" v="2033" actId="1076"/>
        <pc:sldMkLst>
          <pc:docMk/>
          <pc:sldMk cId="2987866802" sldId="276"/>
        </pc:sldMkLst>
        <pc:spChg chg="mod">
          <ac:chgData name="Ahmet Çetinkaya" userId="259457b4-baab-4c63-bf37-2546168af432" providerId="ADAL" clId="{2F33845C-B1FD-48AC-AD8C-2D23DA1EED9C}" dt="2021-08-13T15:20:17.314" v="2028" actId="6549"/>
          <ac:spMkLst>
            <pc:docMk/>
            <pc:sldMk cId="2987866802" sldId="276"/>
            <ac:spMk id="3" creationId="{D913E1FE-4E39-426D-88DE-2D02D43C23AA}"/>
          </ac:spMkLst>
        </pc:spChg>
        <pc:picChg chg="add del mod">
          <ac:chgData name="Ahmet Çetinkaya" userId="259457b4-baab-4c63-bf37-2546168af432" providerId="ADAL" clId="{2F33845C-B1FD-48AC-AD8C-2D23DA1EED9C}" dt="2021-08-13T15:17:40.115" v="1962" actId="478"/>
          <ac:picMkLst>
            <pc:docMk/>
            <pc:sldMk cId="2987866802" sldId="276"/>
            <ac:picMk id="6" creationId="{FECA95D9-E637-4C1A-98EE-13756312BFAC}"/>
          </ac:picMkLst>
        </pc:picChg>
        <pc:picChg chg="del">
          <ac:chgData name="Ahmet Çetinkaya" userId="259457b4-baab-4c63-bf37-2546168af432" providerId="ADAL" clId="{2F33845C-B1FD-48AC-AD8C-2D23DA1EED9C}" dt="2021-08-13T15:10:24.140" v="1537" actId="478"/>
          <ac:picMkLst>
            <pc:docMk/>
            <pc:sldMk cId="2987866802" sldId="276"/>
            <ac:picMk id="8" creationId="{D639DA66-F8D7-4EDC-A6E7-EF3DC9C96D11}"/>
          </ac:picMkLst>
        </pc:picChg>
        <pc:picChg chg="add del mod">
          <ac:chgData name="Ahmet Çetinkaya" userId="259457b4-baab-4c63-bf37-2546168af432" providerId="ADAL" clId="{2F33845C-B1FD-48AC-AD8C-2D23DA1EED9C}" dt="2021-08-13T15:20:00.397" v="1964" actId="478"/>
          <ac:picMkLst>
            <pc:docMk/>
            <pc:sldMk cId="2987866802" sldId="276"/>
            <ac:picMk id="9" creationId="{1D637FA3-66D4-402F-AA4C-46FC982E6337}"/>
          </ac:picMkLst>
        </pc:picChg>
        <pc:picChg chg="add mod">
          <ac:chgData name="Ahmet Çetinkaya" userId="259457b4-baab-4c63-bf37-2546168af432" providerId="ADAL" clId="{2F33845C-B1FD-48AC-AD8C-2D23DA1EED9C}" dt="2021-08-13T15:20:39.523" v="2033" actId="1076"/>
          <ac:picMkLst>
            <pc:docMk/>
            <pc:sldMk cId="2987866802" sldId="276"/>
            <ac:picMk id="11" creationId="{8B50A80E-E552-4801-B708-D03CAA8586E3}"/>
          </ac:picMkLst>
        </pc:picChg>
      </pc:sldChg>
      <pc:sldChg chg="addSp delSp modSp add mod">
        <pc:chgData name="Ahmet Çetinkaya" userId="259457b4-baab-4c63-bf37-2546168af432" providerId="ADAL" clId="{2F33845C-B1FD-48AC-AD8C-2D23DA1EED9C}" dt="2021-08-13T15:27:28.371" v="2610" actId="1076"/>
        <pc:sldMkLst>
          <pc:docMk/>
          <pc:sldMk cId="1639294542" sldId="277"/>
        </pc:sldMkLst>
        <pc:spChg chg="mod">
          <ac:chgData name="Ahmet Çetinkaya" userId="259457b4-baab-4c63-bf37-2546168af432" providerId="ADAL" clId="{2F33845C-B1FD-48AC-AD8C-2D23DA1EED9C}" dt="2021-08-13T15:27:26.971" v="2609" actId="20577"/>
          <ac:spMkLst>
            <pc:docMk/>
            <pc:sldMk cId="1639294542" sldId="277"/>
            <ac:spMk id="3" creationId="{D913E1FE-4E39-426D-88DE-2D02D43C23AA}"/>
          </ac:spMkLst>
        </pc:spChg>
        <pc:picChg chg="del">
          <ac:chgData name="Ahmet Çetinkaya" userId="259457b4-baab-4c63-bf37-2546168af432" providerId="ADAL" clId="{2F33845C-B1FD-48AC-AD8C-2D23DA1EED9C}" dt="2021-08-13T15:14:40.150" v="1781" actId="478"/>
          <ac:picMkLst>
            <pc:docMk/>
            <pc:sldMk cId="1639294542" sldId="277"/>
            <ac:picMk id="6" creationId="{1CA95CD6-47A7-4695-8E43-A847F866A7AA}"/>
          </ac:picMkLst>
        </pc:picChg>
        <pc:picChg chg="add mod">
          <ac:chgData name="Ahmet Çetinkaya" userId="259457b4-baab-4c63-bf37-2546168af432" providerId="ADAL" clId="{2F33845C-B1FD-48AC-AD8C-2D23DA1EED9C}" dt="2021-08-13T15:27:28.371" v="2610" actId="1076"/>
          <ac:picMkLst>
            <pc:docMk/>
            <pc:sldMk cId="1639294542" sldId="277"/>
            <ac:picMk id="7" creationId="{B4CEA47A-99AF-4CC6-B1A2-8CDC6C4D7B38}"/>
          </ac:picMkLst>
        </pc:picChg>
      </pc:sldChg>
      <pc:sldChg chg="add">
        <pc:chgData name="Ahmet Çetinkaya" userId="259457b4-baab-4c63-bf37-2546168af432" providerId="ADAL" clId="{2F33845C-B1FD-48AC-AD8C-2D23DA1EED9C}" dt="2021-08-13T15:16:56.862" v="1883"/>
        <pc:sldMkLst>
          <pc:docMk/>
          <pc:sldMk cId="1082509965" sldId="278"/>
        </pc:sldMkLst>
      </pc:sldChg>
      <pc:sldChg chg="addSp delSp modSp add mod ord">
        <pc:chgData name="Ahmet Çetinkaya" userId="259457b4-baab-4c63-bf37-2546168af432" providerId="ADAL" clId="{2F33845C-B1FD-48AC-AD8C-2D23DA1EED9C}" dt="2021-08-14T08:43:10.637" v="5085"/>
        <pc:sldMkLst>
          <pc:docMk/>
          <pc:sldMk cId="753902028" sldId="279"/>
        </pc:sldMkLst>
        <pc:spChg chg="mod">
          <ac:chgData name="Ahmet Çetinkaya" userId="259457b4-baab-4c63-bf37-2546168af432" providerId="ADAL" clId="{2F33845C-B1FD-48AC-AD8C-2D23DA1EED9C}" dt="2021-08-13T15:22:50.683" v="2233" actId="20577"/>
          <ac:spMkLst>
            <pc:docMk/>
            <pc:sldMk cId="753902028" sldId="279"/>
            <ac:spMk id="3" creationId="{D913E1FE-4E39-426D-88DE-2D02D43C23AA}"/>
          </ac:spMkLst>
        </pc:spChg>
        <pc:picChg chg="del">
          <ac:chgData name="Ahmet Çetinkaya" userId="259457b4-baab-4c63-bf37-2546168af432" providerId="ADAL" clId="{2F33845C-B1FD-48AC-AD8C-2D23DA1EED9C}" dt="2021-08-13T15:21:52.403" v="2185" actId="478"/>
          <ac:picMkLst>
            <pc:docMk/>
            <pc:sldMk cId="753902028" sldId="279"/>
            <ac:picMk id="6" creationId="{FECA95D9-E637-4C1A-98EE-13756312BFAC}"/>
          </ac:picMkLst>
        </pc:picChg>
        <pc:picChg chg="add mod">
          <ac:chgData name="Ahmet Çetinkaya" userId="259457b4-baab-4c63-bf37-2546168af432" providerId="ADAL" clId="{2F33845C-B1FD-48AC-AD8C-2D23DA1EED9C}" dt="2021-08-13T15:22:00.833" v="2192" actId="1076"/>
          <ac:picMkLst>
            <pc:docMk/>
            <pc:sldMk cId="753902028" sldId="279"/>
            <ac:picMk id="7" creationId="{6AE94043-C69F-4938-BFF7-C09CC6334977}"/>
          </ac:picMkLst>
        </pc:picChg>
      </pc:sldChg>
      <pc:sldChg chg="addSp delSp modSp add mod ord">
        <pc:chgData name="Ahmet Çetinkaya" userId="259457b4-baab-4c63-bf37-2546168af432" providerId="ADAL" clId="{2F33845C-B1FD-48AC-AD8C-2D23DA1EED9C}" dt="2021-08-13T15:33:28.106" v="2899"/>
        <pc:sldMkLst>
          <pc:docMk/>
          <pc:sldMk cId="131886349" sldId="280"/>
        </pc:sldMkLst>
        <pc:spChg chg="mod">
          <ac:chgData name="Ahmet Çetinkaya" userId="259457b4-baab-4c63-bf37-2546168af432" providerId="ADAL" clId="{2F33845C-B1FD-48AC-AD8C-2D23DA1EED9C}" dt="2021-08-13T15:29:53.358" v="2735" actId="113"/>
          <ac:spMkLst>
            <pc:docMk/>
            <pc:sldMk cId="131886349" sldId="280"/>
            <ac:spMk id="3" creationId="{D913E1FE-4E39-426D-88DE-2D02D43C23AA}"/>
          </ac:spMkLst>
        </pc:spChg>
        <pc:picChg chg="del mod">
          <ac:chgData name="Ahmet Çetinkaya" userId="259457b4-baab-4c63-bf37-2546168af432" providerId="ADAL" clId="{2F33845C-B1FD-48AC-AD8C-2D23DA1EED9C}" dt="2021-08-13T15:29:13.712" v="2684" actId="478"/>
          <ac:picMkLst>
            <pc:docMk/>
            <pc:sldMk cId="131886349" sldId="280"/>
            <ac:picMk id="6" creationId="{FECA95D9-E637-4C1A-98EE-13756312BFAC}"/>
          </ac:picMkLst>
        </pc:picChg>
        <pc:picChg chg="add mod">
          <ac:chgData name="Ahmet Çetinkaya" userId="259457b4-baab-4c63-bf37-2546168af432" providerId="ADAL" clId="{2F33845C-B1FD-48AC-AD8C-2D23DA1EED9C}" dt="2021-08-13T15:29:44.530" v="2734" actId="1076"/>
          <ac:picMkLst>
            <pc:docMk/>
            <pc:sldMk cId="131886349" sldId="280"/>
            <ac:picMk id="7" creationId="{6220D38C-3790-4629-BEE9-4847A3848416}"/>
          </ac:picMkLst>
        </pc:picChg>
      </pc:sldChg>
      <pc:sldChg chg="addSp delSp modSp add mod ord">
        <pc:chgData name="Ahmet Çetinkaya" userId="259457b4-baab-4c63-bf37-2546168af432" providerId="ADAL" clId="{2F33845C-B1FD-48AC-AD8C-2D23DA1EED9C}" dt="2021-08-14T08:43:47.098" v="5087"/>
        <pc:sldMkLst>
          <pc:docMk/>
          <pc:sldMk cId="2483530725" sldId="281"/>
        </pc:sldMkLst>
        <pc:spChg chg="mod">
          <ac:chgData name="Ahmet Çetinkaya" userId="259457b4-baab-4c63-bf37-2546168af432" providerId="ADAL" clId="{2F33845C-B1FD-48AC-AD8C-2D23DA1EED9C}" dt="2021-08-13T15:32:40.862" v="2897" actId="113"/>
          <ac:spMkLst>
            <pc:docMk/>
            <pc:sldMk cId="2483530725" sldId="281"/>
            <ac:spMk id="3" creationId="{D913E1FE-4E39-426D-88DE-2D02D43C23AA}"/>
          </ac:spMkLst>
        </pc:spChg>
        <pc:picChg chg="add del mod">
          <ac:chgData name="Ahmet Çetinkaya" userId="259457b4-baab-4c63-bf37-2546168af432" providerId="ADAL" clId="{2F33845C-B1FD-48AC-AD8C-2D23DA1EED9C}" dt="2021-08-13T15:31:17.004" v="2768" actId="478"/>
          <ac:picMkLst>
            <pc:docMk/>
            <pc:sldMk cId="2483530725" sldId="281"/>
            <ac:picMk id="6" creationId="{4474F846-30CC-47FF-BC7D-F81B22165840}"/>
          </ac:picMkLst>
        </pc:picChg>
        <pc:picChg chg="del">
          <ac:chgData name="Ahmet Çetinkaya" userId="259457b4-baab-4c63-bf37-2546168af432" providerId="ADAL" clId="{2F33845C-B1FD-48AC-AD8C-2D23DA1EED9C}" dt="2021-08-13T15:30:55.818" v="2760" actId="478"/>
          <ac:picMkLst>
            <pc:docMk/>
            <pc:sldMk cId="2483530725" sldId="281"/>
            <ac:picMk id="7" creationId="{6AE94043-C69F-4938-BFF7-C09CC6334977}"/>
          </ac:picMkLst>
        </pc:picChg>
        <pc:picChg chg="add mod">
          <ac:chgData name="Ahmet Çetinkaya" userId="259457b4-baab-4c63-bf37-2546168af432" providerId="ADAL" clId="{2F33845C-B1FD-48AC-AD8C-2D23DA1EED9C}" dt="2021-08-13T15:32:24.014" v="2891" actId="1076"/>
          <ac:picMkLst>
            <pc:docMk/>
            <pc:sldMk cId="2483530725" sldId="281"/>
            <ac:picMk id="9" creationId="{386C2371-A7E2-467A-A287-8CF7EA8FB28F}"/>
          </ac:picMkLst>
        </pc:picChg>
      </pc:sldChg>
      <pc:sldChg chg="addSp delSp modSp add mod">
        <pc:chgData name="Ahmet Çetinkaya" userId="259457b4-baab-4c63-bf37-2546168af432" providerId="ADAL" clId="{2F33845C-B1FD-48AC-AD8C-2D23DA1EED9C}" dt="2021-08-13T17:13:51.249" v="4696" actId="1036"/>
        <pc:sldMkLst>
          <pc:docMk/>
          <pc:sldMk cId="4044942431" sldId="282"/>
        </pc:sldMkLst>
        <pc:spChg chg="mod">
          <ac:chgData name="Ahmet Çetinkaya" userId="259457b4-baab-4c63-bf37-2546168af432" providerId="ADAL" clId="{2F33845C-B1FD-48AC-AD8C-2D23DA1EED9C}" dt="2021-08-13T17:13:28.182" v="4656" actId="6549"/>
          <ac:spMkLst>
            <pc:docMk/>
            <pc:sldMk cId="4044942431" sldId="282"/>
            <ac:spMk id="8" creationId="{F2A25E5B-E61F-42AF-BFF3-6EA49E8C2BEA}"/>
          </ac:spMkLst>
        </pc:spChg>
        <pc:spChg chg="mod">
          <ac:chgData name="Ahmet Çetinkaya" userId="259457b4-baab-4c63-bf37-2546168af432" providerId="ADAL" clId="{2F33845C-B1FD-48AC-AD8C-2D23DA1EED9C}" dt="2021-08-13T17:13:51.249" v="4696" actId="1036"/>
          <ac:spMkLst>
            <pc:docMk/>
            <pc:sldMk cId="4044942431" sldId="282"/>
            <ac:spMk id="21" creationId="{CBCB9969-BEBE-48B1-AF67-E38F399B4D58}"/>
          </ac:spMkLst>
        </pc:spChg>
        <pc:grpChg chg="add mod">
          <ac:chgData name="Ahmet Çetinkaya" userId="259457b4-baab-4c63-bf37-2546168af432" providerId="ADAL" clId="{2F33845C-B1FD-48AC-AD8C-2D23DA1EED9C}" dt="2021-08-13T17:13:45.615" v="4660" actId="164"/>
          <ac:grpSpMkLst>
            <pc:docMk/>
            <pc:sldMk cId="4044942431" sldId="282"/>
            <ac:grpSpMk id="3" creationId="{436CCB93-3511-40FD-81C1-E2FB55225995}"/>
          </ac:grpSpMkLst>
        </pc:grpChg>
        <pc:picChg chg="mod">
          <ac:chgData name="Ahmet Çetinkaya" userId="259457b4-baab-4c63-bf37-2546168af432" providerId="ADAL" clId="{2F33845C-B1FD-48AC-AD8C-2D23DA1EED9C}" dt="2021-08-13T17:13:51.249" v="4696" actId="1036"/>
          <ac:picMkLst>
            <pc:docMk/>
            <pc:sldMk cId="4044942431" sldId="282"/>
            <ac:picMk id="6" creationId="{779CD396-6974-4BA5-B332-30FCC6A107C8}"/>
          </ac:picMkLst>
        </pc:picChg>
        <pc:picChg chg="mod">
          <ac:chgData name="Ahmet Çetinkaya" userId="259457b4-baab-4c63-bf37-2546168af432" providerId="ADAL" clId="{2F33845C-B1FD-48AC-AD8C-2D23DA1EED9C}" dt="2021-08-13T17:13:51.249" v="4696" actId="1036"/>
          <ac:picMkLst>
            <pc:docMk/>
            <pc:sldMk cId="4044942431" sldId="282"/>
            <ac:picMk id="9" creationId="{81767898-9D19-4B00-A4A0-3F233E3FC3C8}"/>
          </ac:picMkLst>
        </pc:picChg>
        <pc:picChg chg="mod">
          <ac:chgData name="Ahmet Çetinkaya" userId="259457b4-baab-4c63-bf37-2546168af432" providerId="ADAL" clId="{2F33845C-B1FD-48AC-AD8C-2D23DA1EED9C}" dt="2021-08-13T17:13:51.249" v="4696" actId="1036"/>
          <ac:picMkLst>
            <pc:docMk/>
            <pc:sldMk cId="4044942431" sldId="282"/>
            <ac:picMk id="18" creationId="{A882E9DD-58E0-4F78-8A0F-F1D2FDC3C9FB}"/>
          </ac:picMkLst>
        </pc:picChg>
        <pc:picChg chg="del">
          <ac:chgData name="Ahmet Çetinkaya" userId="259457b4-baab-4c63-bf37-2546168af432" providerId="ADAL" clId="{2F33845C-B1FD-48AC-AD8C-2D23DA1EED9C}" dt="2021-08-13T17:10:58.621" v="4273" actId="478"/>
          <ac:picMkLst>
            <pc:docMk/>
            <pc:sldMk cId="4044942431" sldId="282"/>
            <ac:picMk id="19" creationId="{F7447230-76E0-4F1D-883D-04CD1F50A8BB}"/>
          </ac:picMkLst>
        </pc:picChg>
        <pc:picChg chg="mod">
          <ac:chgData name="Ahmet Çetinkaya" userId="259457b4-baab-4c63-bf37-2546168af432" providerId="ADAL" clId="{2F33845C-B1FD-48AC-AD8C-2D23DA1EED9C}" dt="2021-08-13T17:13:51.249" v="4696" actId="1036"/>
          <ac:picMkLst>
            <pc:docMk/>
            <pc:sldMk cId="4044942431" sldId="282"/>
            <ac:picMk id="22" creationId="{C3427D61-F4D2-42CB-8F5B-7BF3798EDABC}"/>
          </ac:picMkLst>
        </pc:picChg>
      </pc:sldChg>
      <pc:sldChg chg="addSp delSp modSp add mod">
        <pc:chgData name="Ahmet Çetinkaya" userId="259457b4-baab-4c63-bf37-2546168af432" providerId="ADAL" clId="{2F33845C-B1FD-48AC-AD8C-2D23DA1EED9C}" dt="2021-08-13T17:16:41.184" v="4902" actId="1076"/>
        <pc:sldMkLst>
          <pc:docMk/>
          <pc:sldMk cId="2867699242" sldId="283"/>
        </pc:sldMkLst>
        <pc:spChg chg="mod">
          <ac:chgData name="Ahmet Çetinkaya" userId="259457b4-baab-4c63-bf37-2546168af432" providerId="ADAL" clId="{2F33845C-B1FD-48AC-AD8C-2D23DA1EED9C}" dt="2021-08-13T17:16:19.556" v="4901" actId="20577"/>
          <ac:spMkLst>
            <pc:docMk/>
            <pc:sldMk cId="2867699242" sldId="283"/>
            <ac:spMk id="8" creationId="{F2A25E5B-E61F-42AF-BFF3-6EA49E8C2BEA}"/>
          </ac:spMkLst>
        </pc:spChg>
        <pc:spChg chg="del">
          <ac:chgData name="Ahmet Çetinkaya" userId="259457b4-baab-4c63-bf37-2546168af432" providerId="ADAL" clId="{2F33845C-B1FD-48AC-AD8C-2D23DA1EED9C}" dt="2021-08-13T17:15:09.766" v="4804" actId="478"/>
          <ac:spMkLst>
            <pc:docMk/>
            <pc:sldMk cId="2867699242" sldId="283"/>
            <ac:spMk id="21" creationId="{CBCB9969-BEBE-48B1-AF67-E38F399B4D58}"/>
          </ac:spMkLst>
        </pc:spChg>
        <pc:picChg chg="del">
          <ac:chgData name="Ahmet Çetinkaya" userId="259457b4-baab-4c63-bf37-2546168af432" providerId="ADAL" clId="{2F33845C-B1FD-48AC-AD8C-2D23DA1EED9C}" dt="2021-08-13T17:15:08.612" v="4803" actId="478"/>
          <ac:picMkLst>
            <pc:docMk/>
            <pc:sldMk cId="2867699242" sldId="283"/>
            <ac:picMk id="6" creationId="{779CD396-6974-4BA5-B332-30FCC6A107C8}"/>
          </ac:picMkLst>
        </pc:picChg>
        <pc:picChg chg="del">
          <ac:chgData name="Ahmet Çetinkaya" userId="259457b4-baab-4c63-bf37-2546168af432" providerId="ADAL" clId="{2F33845C-B1FD-48AC-AD8C-2D23DA1EED9C}" dt="2021-08-13T17:15:08.612" v="4803" actId="478"/>
          <ac:picMkLst>
            <pc:docMk/>
            <pc:sldMk cId="2867699242" sldId="283"/>
            <ac:picMk id="9" creationId="{81767898-9D19-4B00-A4A0-3F233E3FC3C8}"/>
          </ac:picMkLst>
        </pc:picChg>
        <pc:picChg chg="del">
          <ac:chgData name="Ahmet Çetinkaya" userId="259457b4-baab-4c63-bf37-2546168af432" providerId="ADAL" clId="{2F33845C-B1FD-48AC-AD8C-2D23DA1EED9C}" dt="2021-08-13T17:15:08.612" v="4803" actId="478"/>
          <ac:picMkLst>
            <pc:docMk/>
            <pc:sldMk cId="2867699242" sldId="283"/>
            <ac:picMk id="18" creationId="{A882E9DD-58E0-4F78-8A0F-F1D2FDC3C9FB}"/>
          </ac:picMkLst>
        </pc:picChg>
        <pc:picChg chg="del">
          <ac:chgData name="Ahmet Çetinkaya" userId="259457b4-baab-4c63-bf37-2546168af432" providerId="ADAL" clId="{2F33845C-B1FD-48AC-AD8C-2D23DA1EED9C}" dt="2021-08-13T17:15:08.612" v="4803" actId="478"/>
          <ac:picMkLst>
            <pc:docMk/>
            <pc:sldMk cId="2867699242" sldId="283"/>
            <ac:picMk id="22" creationId="{C3427D61-F4D2-42CB-8F5B-7BF3798EDABC}"/>
          </ac:picMkLst>
        </pc:picChg>
        <pc:picChg chg="add mod">
          <ac:chgData name="Ahmet Çetinkaya" userId="259457b4-baab-4c63-bf37-2546168af432" providerId="ADAL" clId="{2F33845C-B1FD-48AC-AD8C-2D23DA1EED9C}" dt="2021-08-13T17:16:41.184" v="4902" actId="1076"/>
          <ac:picMkLst>
            <pc:docMk/>
            <pc:sldMk cId="2867699242" sldId="283"/>
            <ac:picMk id="2050" creationId="{92E3A02F-F6C1-49D9-A6CA-4799701F59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8/15/2021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outube.com/bmdersleri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channel/UCIdYgV-XFjv9q0IHtzUTtQw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8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0.png"/><Relationship Id="rId4" Type="http://schemas.openxmlformats.org/officeDocument/2006/relationships/hyperlink" Target="https://www.kaggle.com/uciml/iri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hyperlink" Target="http://www.knime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sadievrenseker.com/wp-content/uploads/veribilimi_knime.pdf" TargetMode="External"/><Relationship Id="rId7" Type="http://schemas.openxmlformats.org/officeDocument/2006/relationships/hyperlink" Target="https://www.youtube.com/channel/UCIdYgV-XFjv9q0IHtzUTtQw" TargetMode="External"/><Relationship Id="rId2" Type="http://schemas.openxmlformats.org/officeDocument/2006/relationships/hyperlink" Target="https://tr.wikipedia.org/wiki/KNI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atarunner/knime-ile-veri-analizi-51add5411831" TargetMode="External"/><Relationship Id="rId5" Type="http://schemas.openxmlformats.org/officeDocument/2006/relationships/hyperlink" Target="https://www.datasciencearth.com/knime-ile-veri-bilimi/" TargetMode="External"/><Relationship Id="rId4" Type="http://schemas.openxmlformats.org/officeDocument/2006/relationships/hyperlink" Target="https://ceaksan.com/tr/knime-nedir" TargetMode="External"/><Relationship Id="rId9" Type="http://schemas.openxmlformats.org/officeDocument/2006/relationships/hyperlink" Target="http://youtube.com/bmdersler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channel/UCIdYgV-XFjv9q0IHtzUTtQ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://youtube.com/bmdersler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 Temel Soruda Veri Madenciliği (Data Mining) Nedir? - Vizyoner Genç">
            <a:extLst>
              <a:ext uri="{FF2B5EF4-FFF2-40B4-BE49-F238E27FC236}">
                <a16:creationId xmlns:a16="http://schemas.microsoft.com/office/drawing/2014/main" id="{DB474768-8265-4825-B490-0A4ABEF5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374" y="440789"/>
            <a:ext cx="3441481" cy="1934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729798" y="4370664"/>
            <a:ext cx="5190957" cy="16055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527" y="2839605"/>
            <a:ext cx="6342077" cy="888718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Knime</a:t>
            </a:r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Programının Tanıtımı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7002122" y="4539292"/>
            <a:ext cx="5499078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>
                <a:solidFill>
                  <a:schemeClr val="tx1"/>
                </a:solidFill>
              </a:rPr>
              <a:t>Ahmet Çetinkaya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08/08/2021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12" name="Picture 2" descr="What Is Real Artificial Intelligence: Characteristics of True AI ...">
            <a:extLst>
              <a:ext uri="{FF2B5EF4-FFF2-40B4-BE49-F238E27FC236}">
                <a16:creationId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2" y="4319146"/>
            <a:ext cx="3492832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Alt Başlık 2">
            <a:extLst>
              <a:ext uri="{FF2B5EF4-FFF2-40B4-BE49-F238E27FC236}">
                <a16:creationId xmlns:a16="http://schemas.microsoft.com/office/drawing/2014/main" id="{49E0EA79-140A-465A-BD6F-C58E011B4CAE}"/>
              </a:ext>
            </a:extLst>
          </p:cNvPr>
          <p:cNvSpPr txBox="1">
            <a:spLocks/>
          </p:cNvSpPr>
          <p:nvPr/>
        </p:nvSpPr>
        <p:spPr>
          <a:xfrm>
            <a:off x="3302737" y="959313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Veri Madenciliğine Giriş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Resim 4">
            <a:hlinkClick r:id="rId4"/>
            <a:extLst>
              <a:ext uri="{FF2B5EF4-FFF2-40B4-BE49-F238E27FC236}">
                <a16:creationId xmlns:a16="http://schemas.microsoft.com/office/drawing/2014/main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26" y="-111072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510890" y="1335303"/>
            <a:ext cx="29169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Workflow</a:t>
            </a:r>
            <a:r>
              <a:rPr lang="tr-TR" b="1" dirty="0"/>
              <a:t> (iş akışı)</a:t>
            </a:r>
            <a:r>
              <a:rPr lang="en-US" b="1" dirty="0"/>
              <a:t>: </a:t>
            </a:r>
            <a:r>
              <a:rPr lang="tr-TR" dirty="0"/>
              <a:t>Bu bölüm düğümleri (</a:t>
            </a:r>
            <a:r>
              <a:rPr lang="tr-TR" b="1" dirty="0" err="1"/>
              <a:t>node</a:t>
            </a:r>
            <a:r>
              <a:rPr lang="tr-TR" dirty="0"/>
              <a:t>) sürükleyip bıraktığımız, işlevlerini ve ilişkilerini tanımladığımız, tasarladığımız </a:t>
            </a:r>
            <a:r>
              <a:rPr lang="tr-TR" b="1" dirty="0"/>
              <a:t>çalışma alanı</a:t>
            </a:r>
            <a:r>
              <a:rPr lang="tr-TR" dirty="0"/>
              <a:t>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AE94043-C69F-4938-BFF7-C09CC633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42" y="2723978"/>
            <a:ext cx="5231916" cy="36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0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Outline</a:t>
            </a:r>
            <a:r>
              <a:rPr lang="tr-TR" b="1" dirty="0"/>
              <a:t> (</a:t>
            </a:r>
            <a:r>
              <a:rPr lang="tr-TR" b="1" dirty="0" err="1"/>
              <a:t>anahat</a:t>
            </a:r>
            <a:r>
              <a:rPr lang="tr-TR" b="1" dirty="0"/>
              <a:t>)</a:t>
            </a:r>
            <a:r>
              <a:rPr lang="en-US" b="1"/>
              <a:t>: </a:t>
            </a:r>
            <a:r>
              <a:rPr lang="tr-TR"/>
              <a:t>İş </a:t>
            </a:r>
            <a:r>
              <a:rPr lang="tr-TR" dirty="0"/>
              <a:t>akışının (</a:t>
            </a:r>
            <a:r>
              <a:rPr lang="tr-TR" dirty="0" err="1"/>
              <a:t>workflow</a:t>
            </a:r>
            <a:r>
              <a:rPr lang="tr-TR" dirty="0"/>
              <a:t>) uzaktan haritasını gösterir.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8B50A80E-E552-4801-B708-D03CAA85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13" y="2783374"/>
            <a:ext cx="4033838" cy="282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6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Description</a:t>
            </a:r>
            <a:r>
              <a:rPr lang="tr-TR" b="1" dirty="0"/>
              <a:t> (Açıklama)</a:t>
            </a:r>
            <a:r>
              <a:rPr lang="en-US" b="1" dirty="0"/>
              <a:t>:</a:t>
            </a:r>
            <a:r>
              <a:rPr lang="tr-TR" dirty="0"/>
              <a:t> İş akışında (</a:t>
            </a:r>
            <a:r>
              <a:rPr lang="tr-TR" b="1" dirty="0" err="1"/>
              <a:t>workflow</a:t>
            </a:r>
            <a:r>
              <a:rPr lang="tr-TR" dirty="0"/>
              <a:t>) seçilen bir düğümün (</a:t>
            </a:r>
            <a:r>
              <a:rPr lang="tr-TR" b="1" dirty="0" err="1"/>
              <a:t>node</a:t>
            </a:r>
            <a:r>
              <a:rPr lang="tr-TR" dirty="0"/>
              <a:t>) açıklamasını gösterir.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386C2371-A7E2-467A-A287-8CF7EA8F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53" y="2667000"/>
            <a:ext cx="38004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3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Console</a:t>
            </a:r>
            <a:r>
              <a:rPr lang="tr-TR" b="1" dirty="0"/>
              <a:t> (Konsol)</a:t>
            </a:r>
            <a:r>
              <a:rPr lang="en-US" b="1" dirty="0"/>
              <a:t>: </a:t>
            </a:r>
            <a:r>
              <a:rPr lang="tr-TR" dirty="0"/>
              <a:t>C</a:t>
            </a:r>
            <a:r>
              <a:rPr lang="en-US"/>
              <a:t>onsole</a:t>
            </a:r>
            <a:r>
              <a:rPr lang="tr-TR"/>
              <a:t> </a:t>
            </a:r>
            <a:r>
              <a:rPr lang="en-US" dirty="0" err="1"/>
              <a:t>sekmesi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akışının</a:t>
            </a:r>
            <a:r>
              <a:rPr lang="en-US" dirty="0"/>
              <a:t> </a:t>
            </a:r>
            <a:r>
              <a:rPr lang="en-US" dirty="0" err="1"/>
              <a:t>yürütülmesi</a:t>
            </a:r>
            <a:r>
              <a:rPr lang="tr-TR" dirty="0" err="1"/>
              <a:t>ndeki</a:t>
            </a:r>
            <a:r>
              <a:rPr lang="en-US" dirty="0"/>
              <a:t> </a:t>
            </a:r>
            <a:r>
              <a:rPr lang="en-US" dirty="0" err="1"/>
              <a:t>uyarı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mesajlarını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ECA95D9-E637-4C1A-98EE-13756312B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03" y="2771775"/>
            <a:ext cx="88677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0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Node</a:t>
            </a:r>
            <a:r>
              <a:rPr lang="tr-TR" b="1" dirty="0"/>
              <a:t> </a:t>
            </a:r>
            <a:r>
              <a:rPr lang="tr-TR" b="1" dirty="0" err="1"/>
              <a:t>Monitor</a:t>
            </a:r>
            <a:r>
              <a:rPr lang="tr-TR" b="1" dirty="0"/>
              <a:t> (Düğüm Monitörü)</a:t>
            </a:r>
            <a:r>
              <a:rPr lang="en-US" b="1" dirty="0"/>
              <a:t>: </a:t>
            </a:r>
            <a:r>
              <a:rPr lang="tr-TR" dirty="0"/>
              <a:t>İş akışındaki düğümlerin (</a:t>
            </a:r>
            <a:r>
              <a:rPr lang="tr-TR" dirty="0" err="1"/>
              <a:t>node</a:t>
            </a:r>
            <a:r>
              <a:rPr lang="tr-TR" dirty="0"/>
              <a:t>) </a:t>
            </a:r>
            <a:r>
              <a:rPr lang="tr-TR" b="1" dirty="0"/>
              <a:t>ara çıktı tabloları</a:t>
            </a:r>
            <a:r>
              <a:rPr lang="tr-TR" dirty="0"/>
              <a:t>nı gösteren kısımdır.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220D38C-3790-4629-BEE9-4847A384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84" y="3034716"/>
            <a:ext cx="8869013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Çalışma Yapısı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60" y="1405650"/>
            <a:ext cx="10086552" cy="436649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KNIME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görsel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akışları</a:t>
            </a:r>
            <a:r>
              <a:rPr lang="en-US" dirty="0"/>
              <a:t> </a:t>
            </a:r>
            <a:r>
              <a:rPr lang="en-US" dirty="0" err="1"/>
              <a:t>oluşturmalarını</a:t>
            </a:r>
            <a:r>
              <a:rPr lang="en-US" dirty="0"/>
              <a:t>, </a:t>
            </a:r>
            <a:r>
              <a:rPr lang="tr-TR" dirty="0"/>
              <a:t>çeşitli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adımlarının</a:t>
            </a:r>
            <a:r>
              <a:rPr lang="en-US" dirty="0"/>
              <a:t> </a:t>
            </a:r>
            <a:r>
              <a:rPr lang="en-US" dirty="0" err="1"/>
              <a:t>gerçekleştir</a:t>
            </a:r>
            <a:r>
              <a:rPr lang="tr-TR" dirty="0"/>
              <a:t>i</a:t>
            </a:r>
            <a:r>
              <a:rPr lang="en-US" dirty="0" err="1"/>
              <a:t>lmesini</a:t>
            </a:r>
            <a:r>
              <a:rPr lang="tr-TR" dirty="0"/>
              <a:t>,</a:t>
            </a:r>
            <a:r>
              <a:rPr lang="en-US" dirty="0"/>
              <a:t> daha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modelleri</a:t>
            </a:r>
            <a:r>
              <a:rPr lang="en-US" dirty="0"/>
              <a:t>, </a:t>
            </a:r>
            <a:r>
              <a:rPr lang="en-US" dirty="0" err="1"/>
              <a:t>sonuçları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etkileşimli</a:t>
            </a:r>
            <a:r>
              <a:rPr lang="en-US" dirty="0"/>
              <a:t> </a:t>
            </a:r>
            <a:r>
              <a:rPr lang="en-US" dirty="0" err="1"/>
              <a:t>görünümlerin</a:t>
            </a:r>
            <a:r>
              <a:rPr lang="en-US" dirty="0"/>
              <a:t> </a:t>
            </a:r>
            <a:r>
              <a:rPr lang="en-US" dirty="0" err="1"/>
              <a:t>incelenmesini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  <a:r>
              <a:rPr lang="tr-TR" dirty="0"/>
              <a:t> V</a:t>
            </a:r>
            <a:r>
              <a:rPr lang="en-US" dirty="0" err="1"/>
              <a:t>eri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, </a:t>
            </a:r>
            <a:r>
              <a:rPr lang="en-US" dirty="0" err="1"/>
              <a:t>görselleştirmede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modellemede</a:t>
            </a:r>
            <a:r>
              <a:rPr lang="en-US" dirty="0"/>
              <a:t> </a:t>
            </a:r>
            <a:r>
              <a:rPr lang="en-US" dirty="0" err="1"/>
              <a:t>kısacası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tr-TR" dirty="0"/>
              <a:t> için kullanılan</a:t>
            </a:r>
            <a:r>
              <a:rPr lang="en-US" dirty="0"/>
              <a:t> </a:t>
            </a:r>
            <a:r>
              <a:rPr lang="tr-TR" dirty="0"/>
              <a:t>h</a:t>
            </a:r>
            <a:r>
              <a:rPr lang="en-US" dirty="0"/>
              <a:t>er </a:t>
            </a:r>
            <a:r>
              <a:rPr lang="tr-TR" dirty="0"/>
              <a:t>bir </a:t>
            </a:r>
            <a:r>
              <a:rPr lang="en-US" dirty="0" err="1"/>
              <a:t>işlemi</a:t>
            </a:r>
            <a:r>
              <a:rPr lang="tr-TR" dirty="0"/>
              <a:t> temsil eden düğümler (</a:t>
            </a:r>
            <a:r>
              <a:rPr lang="tr-TR" b="1" dirty="0" err="1"/>
              <a:t>node</a:t>
            </a:r>
            <a:r>
              <a:rPr lang="tr-TR" dirty="0"/>
              <a:t>) bulunmaktadır.</a:t>
            </a:r>
            <a:r>
              <a:rPr lang="en-US" dirty="0"/>
              <a:t> Bu </a:t>
            </a:r>
            <a:r>
              <a:rPr lang="en-US" dirty="0" err="1"/>
              <a:t>düğümler</a:t>
            </a:r>
            <a:r>
              <a:rPr lang="en-US" dirty="0"/>
              <a:t> </a:t>
            </a:r>
            <a:r>
              <a:rPr lang="tr-TR" dirty="0"/>
              <a:t>iş akışı (</a:t>
            </a:r>
            <a:r>
              <a:rPr lang="tr-TR" b="1" dirty="0" err="1"/>
              <a:t>workflow</a:t>
            </a:r>
            <a:r>
              <a:rPr lang="tr-TR" dirty="0"/>
              <a:t>) bölümüne </a:t>
            </a:r>
            <a:r>
              <a:rPr lang="tr-TR" b="1" dirty="0"/>
              <a:t>sürükle bırak </a:t>
            </a:r>
            <a:r>
              <a:rPr lang="tr-TR" dirty="0"/>
              <a:t>yaparak yerleştirilebilir ve diğer düğümlerle olan ilişkileri tasarlanabilir.</a:t>
            </a:r>
          </a:p>
        </p:txBody>
      </p:sp>
      <p:pic>
        <p:nvPicPr>
          <p:cNvPr id="3" name="DZ8FbBSeP7">
            <a:hlinkClick r:id="" action="ppaction://media"/>
            <a:extLst>
              <a:ext uri="{FF2B5EF4-FFF2-40B4-BE49-F238E27FC236}">
                <a16:creationId xmlns:a16="http://schemas.microsoft.com/office/drawing/2014/main" id="{86262A02-8F61-4D04-B2CC-1864331A898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3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1812" y="3217652"/>
            <a:ext cx="5929524" cy="3640348"/>
          </a:xfrm>
          <a:prstGeom prst="rect">
            <a:avLst/>
          </a:prstGeom>
        </p:spPr>
      </p:pic>
      <p:pic>
        <p:nvPicPr>
          <p:cNvPr id="5" name="WZoHXPCTcK">
            <a:hlinkClick r:id="" action="ppaction://media"/>
            <a:extLst>
              <a:ext uri="{FF2B5EF4-FFF2-40B4-BE49-F238E27FC236}">
                <a16:creationId xmlns:a16="http://schemas.microsoft.com/office/drawing/2014/main" id="{743A5711-ADEC-4767-AC9D-D9FFCE967E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38946" y="3217652"/>
            <a:ext cx="5208498" cy="364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Düğümlerin (</a:t>
            </a:r>
            <a:r>
              <a:rPr lang="tr-TR" dirty="0" err="1"/>
              <a:t>node</a:t>
            </a:r>
            <a:r>
              <a:rPr lang="tr-TR" dirty="0"/>
              <a:t>) Anlamları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59" y="1405651"/>
            <a:ext cx="10086553" cy="221276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Her </a:t>
            </a:r>
            <a:r>
              <a:rPr lang="en-US" dirty="0" err="1"/>
              <a:t>düğüm</a:t>
            </a:r>
            <a:r>
              <a:rPr lang="en-US" dirty="0"/>
              <a:t> için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çıktılardan</a:t>
            </a:r>
            <a:r>
              <a:rPr lang="en-US" dirty="0"/>
              <a:t> </a:t>
            </a:r>
            <a:r>
              <a:rPr lang="en-US" dirty="0" err="1"/>
              <a:t>oluşur</a:t>
            </a:r>
            <a:r>
              <a:rPr lang="en-US" dirty="0"/>
              <a:t>.</a:t>
            </a:r>
            <a:r>
              <a:rPr lang="tr-TR" dirty="0"/>
              <a:t> Böylece diğer düğümlerle veri aktarımı sağlanır. </a:t>
            </a:r>
            <a:r>
              <a:rPr lang="en-US" dirty="0" err="1"/>
              <a:t>Örneğin</a:t>
            </a:r>
            <a:r>
              <a:rPr lang="en-US" dirty="0"/>
              <a:t>; File Reader</a:t>
            </a:r>
            <a:r>
              <a:rPr lang="tr-TR" dirty="0"/>
              <a:t> (dosya okuyucu),</a:t>
            </a:r>
            <a:r>
              <a:rPr lang="en-US" dirty="0"/>
              <a:t> </a:t>
            </a:r>
            <a:r>
              <a:rPr lang="en-US" dirty="0" err="1"/>
              <a:t>genelde</a:t>
            </a:r>
            <a:r>
              <a:rPr lang="en-US" dirty="0"/>
              <a:t> ilk </a:t>
            </a:r>
            <a:r>
              <a:rPr lang="en-US" dirty="0" err="1"/>
              <a:t>adım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için</a:t>
            </a:r>
            <a:r>
              <a:rPr lang="tr-TR" dirty="0"/>
              <a:t>,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tr-TR" dirty="0"/>
              <a:t>çıkış (</a:t>
            </a:r>
            <a:r>
              <a:rPr lang="en-US" dirty="0"/>
              <a:t>output</a:t>
            </a:r>
            <a:r>
              <a:rPr lang="tr-TR" dirty="0"/>
              <a:t>)</a:t>
            </a:r>
            <a:r>
              <a:rPr lang="en-US" dirty="0"/>
              <a:t> </a:t>
            </a:r>
            <a:r>
              <a:rPr lang="tr-TR" dirty="0"/>
              <a:t>bölümü vardır</a:t>
            </a:r>
            <a:r>
              <a:rPr lang="en-US" dirty="0"/>
              <a:t>. Partitioning</a:t>
            </a:r>
            <a:r>
              <a:rPr lang="tr-TR" dirty="0"/>
              <a:t> (bölme)</a:t>
            </a:r>
            <a:r>
              <a:rPr lang="en-US" dirty="0"/>
              <a:t> </a:t>
            </a:r>
            <a:r>
              <a:rPr lang="en-US" dirty="0" err="1"/>
              <a:t>düğüm</a:t>
            </a:r>
            <a:r>
              <a:rPr lang="tr-TR" dirty="0"/>
              <a:t>ü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girdi</a:t>
            </a:r>
            <a:r>
              <a:rPr lang="en-US" dirty="0"/>
              <a:t> </a:t>
            </a:r>
            <a:r>
              <a:rPr lang="tr-TR" dirty="0"/>
              <a:t>(</a:t>
            </a:r>
            <a:r>
              <a:rPr lang="tr-TR" dirty="0" err="1"/>
              <a:t>input</a:t>
            </a:r>
            <a:r>
              <a:rPr lang="tr-TR" dirty="0"/>
              <a:t>) ve çıktı (</a:t>
            </a:r>
            <a:r>
              <a:rPr lang="tr-TR" dirty="0" err="1"/>
              <a:t>output</a:t>
            </a:r>
            <a:r>
              <a:rPr lang="tr-TR" dirty="0"/>
              <a:t>) bölümüne sahiptir</a:t>
            </a:r>
            <a:r>
              <a:rPr lang="en-US" dirty="0"/>
              <a:t>.</a:t>
            </a:r>
            <a:endParaRPr lang="tr-TR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2FF9F458-0961-4E2B-9931-F4813B5C9ED8}"/>
              </a:ext>
            </a:extLst>
          </p:cNvPr>
          <p:cNvGrpSpPr/>
          <p:nvPr/>
        </p:nvGrpSpPr>
        <p:grpSpPr>
          <a:xfrm>
            <a:off x="4054993" y="3121340"/>
            <a:ext cx="4565132" cy="2497230"/>
            <a:chOff x="4054993" y="3121340"/>
            <a:chExt cx="4565132" cy="2497230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0325DF31-3986-4AB5-83FE-41ACE4ADE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054993" y="4295343"/>
              <a:ext cx="4565132" cy="1323227"/>
            </a:xfrm>
            <a:prstGeom prst="rect">
              <a:avLst/>
            </a:prstGeom>
          </p:spPr>
        </p:pic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10D68B39-481F-4811-8F70-7C4A46BF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335532" y="3121340"/>
              <a:ext cx="1130196" cy="1280890"/>
            </a:xfrm>
            <a:prstGeom prst="rect">
              <a:avLst/>
            </a:prstGeom>
          </p:spPr>
        </p:pic>
        <p:cxnSp>
          <p:nvCxnSpPr>
            <p:cNvPr id="15" name="Düz Ok Bağlayıcısı 14">
              <a:extLst>
                <a:ext uri="{FF2B5EF4-FFF2-40B4-BE49-F238E27FC236}">
                  <a16:creationId xmlns:a16="http://schemas.microsoft.com/office/drawing/2014/main" id="{657A1FC2-9529-4C72-9A03-BBE4B57BE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0300" y="3761785"/>
              <a:ext cx="913392" cy="1072974"/>
            </a:xfrm>
            <a:prstGeom prst="straightConnector1">
              <a:avLst/>
            </a:prstGeom>
            <a:ln w="38100">
              <a:solidFill>
                <a:srgbClr val="F9CA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Ok Bağlayıcısı 15">
              <a:extLst>
                <a:ext uri="{FF2B5EF4-FFF2-40B4-BE49-F238E27FC236}">
                  <a16:creationId xmlns:a16="http://schemas.microsoft.com/office/drawing/2014/main" id="{17509217-34E6-4074-B3E7-1178650AB736}"/>
                </a:ext>
              </a:extLst>
            </p:cNvPr>
            <p:cNvCxnSpPr/>
            <p:nvPr/>
          </p:nvCxnSpPr>
          <p:spPr>
            <a:xfrm flipH="1" flipV="1">
              <a:off x="6096000" y="4105275"/>
              <a:ext cx="828675" cy="1181100"/>
            </a:xfrm>
            <a:prstGeom prst="straightConnector1">
              <a:avLst/>
            </a:prstGeom>
            <a:ln w="38100">
              <a:solidFill>
                <a:srgbClr val="F9CA2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47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id="{CBCB9969-BEBE-48B1-AF67-E38F399B4D58}"/>
              </a:ext>
            </a:extLst>
          </p:cNvPr>
          <p:cNvSpPr txBox="1">
            <a:spLocks/>
          </p:cNvSpPr>
          <p:nvPr/>
        </p:nvSpPr>
        <p:spPr>
          <a:xfrm>
            <a:off x="1418060" y="2714625"/>
            <a:ext cx="10086552" cy="393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                    Gerekli ayarlamaların henüz yapılmadığını gösterir.</a:t>
            </a:r>
          </a:p>
          <a:p>
            <a:pPr algn="just"/>
            <a:endParaRPr lang="tr-TR" dirty="0"/>
          </a:p>
          <a:p>
            <a:pPr algn="just"/>
            <a:endParaRPr lang="tr-TR" sz="200" dirty="0"/>
          </a:p>
          <a:p>
            <a:pPr algn="just"/>
            <a:r>
              <a:rPr lang="tr-TR" dirty="0"/>
              <a:t>                    Henüz çalıştırılmadığını gösterir.</a:t>
            </a:r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sz="500" dirty="0"/>
          </a:p>
          <a:p>
            <a:pPr algn="just"/>
            <a:r>
              <a:rPr lang="tr-TR" dirty="0"/>
              <a:t>                   Çalışma sırasında bir hata oluştuğunu gösterir.</a:t>
            </a:r>
          </a:p>
          <a:p>
            <a:pPr marL="0" indent="0" algn="just">
              <a:buNone/>
            </a:pPr>
            <a:endParaRPr lang="tr-TR" dirty="0"/>
          </a:p>
          <a:p>
            <a:pPr marL="0" indent="0" algn="just">
              <a:buNone/>
            </a:pPr>
            <a:endParaRPr lang="tr-TR" sz="200" dirty="0"/>
          </a:p>
          <a:p>
            <a:pPr algn="just"/>
            <a:r>
              <a:rPr lang="tr-TR" dirty="0"/>
              <a:t>                   Başarılı bir şekilde çalıştığını gösterir.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Düğümlerin (</a:t>
            </a:r>
            <a:r>
              <a:rPr lang="tr-TR" dirty="0" err="1"/>
              <a:t>node</a:t>
            </a:r>
            <a:r>
              <a:rPr lang="tr-TR" dirty="0"/>
              <a:t>) Anlamları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59" y="1405651"/>
            <a:ext cx="10086552" cy="141342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Her </a:t>
            </a:r>
            <a:r>
              <a:rPr lang="en-US" dirty="0" err="1"/>
              <a:t>düğüm</a:t>
            </a:r>
            <a:r>
              <a:rPr lang="tr-TR" dirty="0"/>
              <a:t>ün altında trafik ışıklarına benzer durum göstergesi bulunmaktadır. Kırmızı, sarı, yeşil ve hata olmak üzere 4 farklı gösterge biçimi vardır. Bu göstergelerin her birinin anlamı bulunmaktadır: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79CD396-6974-4BA5-B332-30FCC6A1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8408" y="2305490"/>
            <a:ext cx="1130196" cy="1280890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A882E9DD-58E0-4F78-8A0F-F1D2FDC3C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7088" y="4227595"/>
            <a:ext cx="1122466" cy="122450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1767898-9D19-4B00-A4A0-3F233E3FC3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07088" y="3285044"/>
            <a:ext cx="1122466" cy="1224509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C3427D61-F4D2-42CB-8F5B-7BF3798EDA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39647" y="5188550"/>
            <a:ext cx="1076977" cy="12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4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Düğümlerin (</a:t>
            </a:r>
            <a:r>
              <a:rPr lang="tr-TR" dirty="0" err="1"/>
              <a:t>node</a:t>
            </a:r>
            <a:r>
              <a:rPr lang="tr-TR" dirty="0"/>
              <a:t>) Anlamları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59" y="1405651"/>
            <a:ext cx="10086552" cy="1413420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Bazı düğümlerin girdi ve çıktıları farklı biçimlerde olabilir. Bunları belirten farklı renklerde ve biçimlerde göstergeler bulunmaktadır.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E3A02F-F6C1-49D9-A6CA-4799701F5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245" y="2347668"/>
            <a:ext cx="6793510" cy="381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69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Yapılandırma  İşlemi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59" y="1405651"/>
            <a:ext cx="10086553" cy="3109200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Düğümü çalıştırmadan önce gerekli ayarlamaları yapmamız gerekiyor. Bunu için düğüme çift tıklayarak veya sağ tıkladığımızda açılan pencerede </a:t>
            </a:r>
            <a:r>
              <a:rPr lang="tr-TR" b="1" dirty="0" err="1"/>
              <a:t>Configure</a:t>
            </a:r>
            <a:r>
              <a:rPr lang="tr-TR" b="1" dirty="0"/>
              <a:t> </a:t>
            </a:r>
            <a:r>
              <a:rPr lang="tr-TR" dirty="0"/>
              <a:t>(yapılandırma) seçeneğine tıklayarak </a:t>
            </a:r>
            <a:r>
              <a:rPr lang="tr-TR" b="1" dirty="0"/>
              <a:t>ayarlar </a:t>
            </a:r>
            <a:r>
              <a:rPr lang="tr-TR" dirty="0"/>
              <a:t>menüsüne ulaşabiliriz. Düğüme ait ayarları görebilir ve düzenleyebiliriz.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E15CCFB-FE32-41EC-BEBF-69D46436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22" y="3424107"/>
            <a:ext cx="4562475" cy="21050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3FD2AC9-2A3B-49C7-AD75-9567D904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34" y="2686541"/>
            <a:ext cx="5679776" cy="3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err="1"/>
              <a:t>Knime</a:t>
            </a:r>
            <a:r>
              <a:rPr lang="tr-TR" dirty="0"/>
              <a:t> Nedir?</a:t>
            </a:r>
          </a:p>
          <a:p>
            <a:r>
              <a:rPr lang="tr-TR" dirty="0" err="1"/>
              <a:t>Knime</a:t>
            </a:r>
            <a:r>
              <a:rPr lang="tr-TR" dirty="0"/>
              <a:t> Kurulum</a:t>
            </a:r>
          </a:p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  <a:p>
            <a:r>
              <a:rPr lang="tr-TR" dirty="0" err="1"/>
              <a:t>Knime</a:t>
            </a:r>
            <a:r>
              <a:rPr lang="tr-TR" dirty="0"/>
              <a:t> Çalışma Yapısı</a:t>
            </a:r>
          </a:p>
          <a:p>
            <a:r>
              <a:rPr lang="tr-TR" dirty="0"/>
              <a:t>Düğümlerin (</a:t>
            </a:r>
            <a:r>
              <a:rPr lang="tr-TR" dirty="0" err="1"/>
              <a:t>node</a:t>
            </a:r>
            <a:r>
              <a:rPr lang="tr-TR" dirty="0"/>
              <a:t>) Anlamları</a:t>
            </a:r>
          </a:p>
          <a:p>
            <a:r>
              <a:rPr lang="tr-TR" dirty="0"/>
              <a:t>Yapılandırma  İşlemi</a:t>
            </a:r>
          </a:p>
          <a:p>
            <a:r>
              <a:rPr lang="tr-TR" dirty="0"/>
              <a:t>Eklentiler</a:t>
            </a:r>
          </a:p>
          <a:p>
            <a:r>
              <a:rPr lang="tr-TR" dirty="0"/>
              <a:t>Uygulama Örneği</a:t>
            </a:r>
          </a:p>
          <a:p>
            <a:r>
              <a:rPr lang="tr-TR" dirty="0"/>
              <a:t>Sonuç</a:t>
            </a:r>
          </a:p>
          <a:p>
            <a:r>
              <a:rPr lang="tr-TR" dirty="0"/>
              <a:t>Kaynaklar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 descr="Content Icon Png ,HD PNG . (+) Pictures - vhv.rs">
            <a:extLst>
              <a:ext uri="{FF2B5EF4-FFF2-40B4-BE49-F238E27FC236}">
                <a16:creationId xmlns:a16="http://schemas.microsoft.com/office/drawing/2014/main" id="{30C9555B-79E5-493C-91CF-6C37CB0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276" y="1534317"/>
            <a:ext cx="3983372" cy="2983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3"/>
            <a:extLst>
              <a:ext uri="{FF2B5EF4-FFF2-40B4-BE49-F238E27FC236}">
                <a16:creationId xmlns:a16="http://schemas.microsoft.com/office/drawing/2014/main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6172CFBE-5876-4842-A283-B284E964BE1B}"/>
              </a:ext>
            </a:extLst>
          </p:cNvPr>
          <p:cNvSpPr/>
          <p:nvPr/>
        </p:nvSpPr>
        <p:spPr>
          <a:xfrm>
            <a:off x="9572776" y="6547199"/>
            <a:ext cx="255906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Eklentiler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8"/>
            <a:ext cx="9655408" cy="174869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KNIME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hali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entegrasyonu</a:t>
            </a:r>
            <a:r>
              <a:rPr lang="en-US" dirty="0"/>
              <a:t>,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dönüşümü</a:t>
            </a:r>
            <a:r>
              <a:rPr lang="tr-TR" dirty="0"/>
              <a:t>,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analizi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görselleştirme</a:t>
            </a:r>
            <a:r>
              <a:rPr lang="en-US" dirty="0"/>
              <a:t> için </a:t>
            </a:r>
            <a:r>
              <a:rPr lang="en-US" dirty="0" err="1"/>
              <a:t>yaygın</a:t>
            </a:r>
            <a:r>
              <a:rPr lang="en-US" dirty="0"/>
              <a:t> </a:t>
            </a:r>
            <a:r>
              <a:rPr lang="en-US" dirty="0" err="1"/>
              <a:t>yöntemler</a:t>
            </a:r>
            <a:r>
              <a:rPr lang="tr-TR" dirty="0"/>
              <a:t>i kullanan </a:t>
            </a:r>
            <a:r>
              <a:rPr lang="en-US" dirty="0" err="1"/>
              <a:t>yüzlerce</a:t>
            </a:r>
            <a:r>
              <a:rPr lang="en-US" dirty="0"/>
              <a:t> </a:t>
            </a:r>
            <a:r>
              <a:rPr lang="en-US" dirty="0" err="1"/>
              <a:t>modül</a:t>
            </a:r>
            <a:r>
              <a:rPr lang="en-US" dirty="0"/>
              <a:t> </a:t>
            </a:r>
            <a:r>
              <a:rPr lang="en-US" dirty="0" err="1"/>
              <a:t>içermektedir</a:t>
            </a:r>
            <a:r>
              <a:rPr lang="en-US" dirty="0"/>
              <a:t>.</a:t>
            </a:r>
            <a:r>
              <a:rPr lang="tr-TR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özelliklere</a:t>
            </a:r>
            <a:r>
              <a:rPr lang="en-US" dirty="0"/>
              <a:t> </a:t>
            </a:r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, </a:t>
            </a:r>
            <a:r>
              <a:rPr lang="en-US" b="1" dirty="0"/>
              <a:t>R </a:t>
            </a:r>
            <a:r>
              <a:rPr lang="en-US" b="1" dirty="0" err="1"/>
              <a:t>dili</a:t>
            </a:r>
            <a:r>
              <a:rPr lang="en-US" dirty="0"/>
              <a:t>, </a:t>
            </a:r>
            <a:r>
              <a:rPr lang="en-US" b="1" dirty="0"/>
              <a:t>Weka</a:t>
            </a:r>
            <a:r>
              <a:rPr lang="en-US" dirty="0"/>
              <a:t>, </a:t>
            </a:r>
            <a:r>
              <a:rPr lang="en-US" b="1" dirty="0"/>
              <a:t>Tableau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uygulamalar</a:t>
            </a:r>
            <a:r>
              <a:rPr lang="en-US" dirty="0"/>
              <a:t> </a:t>
            </a:r>
            <a:r>
              <a:rPr lang="en-US" dirty="0" err="1"/>
              <a:t>başta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duyabileceğiniz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b="1" dirty="0" err="1"/>
              <a:t>geliştirme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özelleştirme</a:t>
            </a:r>
            <a:r>
              <a:rPr lang="en-US" dirty="0"/>
              <a:t> </a:t>
            </a:r>
            <a:r>
              <a:rPr lang="en-US" dirty="0" err="1"/>
              <a:t>paket</a:t>
            </a:r>
            <a:r>
              <a:rPr lang="tr-TR" dirty="0" err="1"/>
              <a:t>lerini</a:t>
            </a:r>
            <a:r>
              <a:rPr lang="tr-TR" dirty="0"/>
              <a:t> eklentiler yardımıyla eklenebilir.</a:t>
            </a:r>
          </a:p>
        </p:txBody>
      </p:sp>
      <p:pic>
        <p:nvPicPr>
          <p:cNvPr id="5" name="pYlRONbrzO">
            <a:hlinkClick r:id="" action="ppaction://media"/>
            <a:extLst>
              <a:ext uri="{FF2B5EF4-FFF2-40B4-BE49-F238E27FC236}">
                <a16:creationId xmlns:a16="http://schemas.microsoft.com/office/drawing/2014/main" id="{3D545559-632A-4B02-BC87-C8BB3B4F0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5714" y="2837350"/>
            <a:ext cx="5201174" cy="38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40B7EF1D-9BE1-4905-9356-ADD8E5B7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215" y="761652"/>
            <a:ext cx="3773899" cy="860831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219180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Uygulama örneğimizi </a:t>
            </a:r>
            <a:r>
              <a:rPr lang="tr-TR" b="1" dirty="0" err="1"/>
              <a:t>Iris</a:t>
            </a:r>
            <a:r>
              <a:rPr lang="tr-TR" dirty="0"/>
              <a:t> veri seti üzerinden </a:t>
            </a:r>
            <a:r>
              <a:rPr lang="tr-TR" b="1" dirty="0" err="1"/>
              <a:t>Decision</a:t>
            </a:r>
            <a:r>
              <a:rPr lang="tr-TR" b="1" dirty="0"/>
              <a:t> </a:t>
            </a:r>
            <a:r>
              <a:rPr lang="tr-TR" b="1" dirty="0" err="1"/>
              <a:t>Tree</a:t>
            </a:r>
            <a:r>
              <a:rPr lang="tr-TR" b="1" dirty="0"/>
              <a:t> </a:t>
            </a:r>
            <a:r>
              <a:rPr lang="tr-TR" dirty="0"/>
              <a:t>(karar ağacı) algoritmasını kullanarak gerçekleştireceğiz.</a:t>
            </a:r>
          </a:p>
          <a:p>
            <a:pPr algn="just"/>
            <a:r>
              <a:rPr lang="tr-TR" dirty="0"/>
              <a:t>İlk olarak yeni bir </a:t>
            </a:r>
            <a:r>
              <a:rPr lang="tr-TR" dirty="0" err="1"/>
              <a:t>knime</a:t>
            </a:r>
            <a:r>
              <a:rPr lang="tr-TR" dirty="0"/>
              <a:t> iş akışı oluşturmamız gerekiyor.</a:t>
            </a:r>
            <a:endParaRPr lang="en-US" dirty="0"/>
          </a:p>
        </p:txBody>
      </p:sp>
      <p:pic>
        <p:nvPicPr>
          <p:cNvPr id="5" name="GdYpwBWtI3">
            <a:hlinkClick r:id="" action="ppaction://media"/>
            <a:extLst>
              <a:ext uri="{FF2B5EF4-FFF2-40B4-BE49-F238E27FC236}">
                <a16:creationId xmlns:a16="http://schemas.microsoft.com/office/drawing/2014/main" id="{B29345C5-421C-4808-B9A6-BC7A4AFB8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94738" y="2597759"/>
            <a:ext cx="5802524" cy="40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>
                <a:hlinkClick r:id="rId4"/>
              </a:rPr>
              <a:t>https://www.kaggle.com/uciml/iris</a:t>
            </a:r>
            <a:r>
              <a:rPr lang="tr-TR" dirty="0"/>
              <a:t> adresinden </a:t>
            </a:r>
            <a:r>
              <a:rPr lang="tr-TR" b="1" dirty="0" err="1"/>
              <a:t>Iris</a:t>
            </a:r>
            <a:r>
              <a:rPr lang="tr-TR" dirty="0"/>
              <a:t> veri setimizi indirelim.</a:t>
            </a:r>
            <a:endParaRPr lang="en-US" dirty="0"/>
          </a:p>
        </p:txBody>
      </p:sp>
      <p:pic>
        <p:nvPicPr>
          <p:cNvPr id="6" name="L76an0zv1j">
            <a:hlinkClick r:id="" action="ppaction://media"/>
            <a:extLst>
              <a:ext uri="{FF2B5EF4-FFF2-40B4-BE49-F238E27FC236}">
                <a16:creationId xmlns:a16="http://schemas.microsoft.com/office/drawing/2014/main" id="{5EA0EB27-BB77-4DDF-BDB0-F90A52045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1983" y="2091204"/>
            <a:ext cx="8928035" cy="43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5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İndirdiğimiz </a:t>
            </a:r>
            <a:r>
              <a:rPr lang="tr-TR" b="1" dirty="0"/>
              <a:t>Iris.csv </a:t>
            </a:r>
            <a:r>
              <a:rPr lang="tr-TR" dirty="0"/>
              <a:t>dosyasını okuyabilmek adına </a:t>
            </a:r>
            <a:r>
              <a:rPr lang="tr-TR" b="1" dirty="0"/>
              <a:t>CSV Reader </a:t>
            </a:r>
            <a:r>
              <a:rPr lang="tr-TR" dirty="0"/>
              <a:t>(okuyucu) düğümünü kullanabiliriz.</a:t>
            </a:r>
            <a:endParaRPr lang="en-US" b="1" dirty="0"/>
          </a:p>
        </p:txBody>
      </p:sp>
      <p:pic>
        <p:nvPicPr>
          <p:cNvPr id="3" name="YKxQLZqwL2">
            <a:hlinkClick r:id="" action="ppaction://media"/>
            <a:extLst>
              <a:ext uri="{FF2B5EF4-FFF2-40B4-BE49-F238E27FC236}">
                <a16:creationId xmlns:a16="http://schemas.microsoft.com/office/drawing/2014/main" id="{1E4ECC4B-B84D-44BA-B853-F02BA3724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5896" y="2091204"/>
            <a:ext cx="8100209" cy="43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3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b="1" dirty="0"/>
              <a:t>CSV Reader </a:t>
            </a:r>
            <a:r>
              <a:rPr lang="tr-TR" dirty="0"/>
              <a:t>(okuyucu) düğümü ayarlarından indirdiğimiz </a:t>
            </a:r>
            <a:r>
              <a:rPr lang="tr-TR" dirty="0" err="1"/>
              <a:t>Iris</a:t>
            </a:r>
            <a:r>
              <a:rPr lang="tr-TR" dirty="0"/>
              <a:t> veri setini seçerek düğümü yapılandırıyoruz.</a:t>
            </a:r>
            <a:endParaRPr lang="en-US" b="1" dirty="0"/>
          </a:p>
        </p:txBody>
      </p:sp>
      <p:pic>
        <p:nvPicPr>
          <p:cNvPr id="5" name="jrGTQGS2tW">
            <a:hlinkClick r:id="" action="ppaction://media"/>
            <a:extLst>
              <a:ext uri="{FF2B5EF4-FFF2-40B4-BE49-F238E27FC236}">
                <a16:creationId xmlns:a16="http://schemas.microsoft.com/office/drawing/2014/main" id="{4733B5BE-8782-423B-8146-8BEBC04000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838" y="2091204"/>
            <a:ext cx="8380325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6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Düğümü çalıştırabilir ve hangi verileri okuduğuna göz atabiliriz.</a:t>
            </a:r>
            <a:endParaRPr lang="en-US" b="1" dirty="0"/>
          </a:p>
        </p:txBody>
      </p:sp>
      <p:pic>
        <p:nvPicPr>
          <p:cNvPr id="3" name="SyKmTa4K5g">
            <a:hlinkClick r:id="" action="ppaction://media"/>
            <a:extLst>
              <a:ext uri="{FF2B5EF4-FFF2-40B4-BE49-F238E27FC236}">
                <a16:creationId xmlns:a16="http://schemas.microsoft.com/office/drawing/2014/main" id="{B39015CB-7AB9-4CE4-8284-97FDC5138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6239" y="2147580"/>
            <a:ext cx="8159988" cy="44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5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Kullandığımız </a:t>
            </a:r>
            <a:r>
              <a:rPr lang="tr-TR" dirty="0" err="1"/>
              <a:t>Irıs</a:t>
            </a:r>
            <a:r>
              <a:rPr lang="tr-TR" dirty="0"/>
              <a:t> veri setinin istatistiksel bilgilerini görmek için </a:t>
            </a:r>
            <a:r>
              <a:rPr lang="tr-TR" b="1" dirty="0" err="1"/>
              <a:t>Statistics</a:t>
            </a:r>
            <a:r>
              <a:rPr lang="tr-TR" dirty="0"/>
              <a:t> (istatistik) düğümünü kullanabiliriz. </a:t>
            </a:r>
            <a:r>
              <a:rPr lang="tr-TR" b="1" dirty="0"/>
              <a:t>CSV </a:t>
            </a:r>
            <a:r>
              <a:rPr lang="tr-TR" b="1" dirty="0" err="1"/>
              <a:t>Reader</a:t>
            </a:r>
            <a:r>
              <a:rPr lang="tr-TR" dirty="0" err="1"/>
              <a:t>’dan</a:t>
            </a:r>
            <a:r>
              <a:rPr lang="tr-TR" dirty="0"/>
              <a:t> aldığımız veri çıkışını, girdi olarak </a:t>
            </a:r>
            <a:r>
              <a:rPr lang="tr-TR" b="1" dirty="0" err="1"/>
              <a:t>Statictics</a:t>
            </a:r>
            <a:r>
              <a:rPr lang="tr-TR" b="1" dirty="0"/>
              <a:t> </a:t>
            </a:r>
            <a:r>
              <a:rPr lang="tr-TR" dirty="0"/>
              <a:t>düğüme eklemeliyiz.</a:t>
            </a:r>
            <a:endParaRPr lang="en-US" b="1" dirty="0"/>
          </a:p>
        </p:txBody>
      </p:sp>
      <p:pic>
        <p:nvPicPr>
          <p:cNvPr id="5" name="QIt3OZKqpP">
            <a:hlinkClick r:id="" action="ppaction://media"/>
            <a:extLst>
              <a:ext uri="{FF2B5EF4-FFF2-40B4-BE49-F238E27FC236}">
                <a16:creationId xmlns:a16="http://schemas.microsoft.com/office/drawing/2014/main" id="{E3744D1E-7062-4AF1-96B8-8E9D6A5434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2321799"/>
            <a:ext cx="8266112" cy="44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7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Statictics</a:t>
            </a:r>
            <a:r>
              <a:rPr lang="tr-TR" dirty="0"/>
              <a:t> (istatistik) düğümü ayarlarından gözlemlemek istediğimiz sütunları </a:t>
            </a:r>
            <a:r>
              <a:rPr lang="tr-TR" b="1" dirty="0" err="1"/>
              <a:t>include</a:t>
            </a:r>
            <a:r>
              <a:rPr lang="tr-TR" dirty="0"/>
              <a:t> (dahil etmek) kısmından, istemediğimiz sütunları ise </a:t>
            </a:r>
            <a:r>
              <a:rPr lang="tr-TR" b="1" dirty="0" err="1"/>
              <a:t>exclude</a:t>
            </a:r>
            <a:r>
              <a:rPr lang="tr-TR" dirty="0"/>
              <a:t> (hariç tutmak) kısmından belirtebiliriz.</a:t>
            </a:r>
            <a:endParaRPr lang="en-US" b="1" dirty="0"/>
          </a:p>
        </p:txBody>
      </p:sp>
      <p:pic>
        <p:nvPicPr>
          <p:cNvPr id="3" name="bwebh2CEp1">
            <a:hlinkClick r:id="" action="ppaction://media"/>
            <a:extLst>
              <a:ext uri="{FF2B5EF4-FFF2-40B4-BE49-F238E27FC236}">
                <a16:creationId xmlns:a16="http://schemas.microsoft.com/office/drawing/2014/main" id="{D22E9BAA-A285-4058-B854-1E19E91AFD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0312" y="2387592"/>
            <a:ext cx="8190196" cy="44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4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Statictics</a:t>
            </a:r>
            <a:r>
              <a:rPr lang="tr-TR" dirty="0"/>
              <a:t> (istatistik) düğümünü çalıştırdığımızda, </a:t>
            </a:r>
            <a:r>
              <a:rPr lang="tr-TR" b="1" dirty="0" err="1"/>
              <a:t>statistics</a:t>
            </a:r>
            <a:r>
              <a:rPr lang="tr-TR" b="1" dirty="0"/>
              <a:t> </a:t>
            </a:r>
            <a:r>
              <a:rPr lang="tr-TR" b="1" dirty="0" err="1"/>
              <a:t>view</a:t>
            </a:r>
            <a:r>
              <a:rPr lang="tr-TR" dirty="0"/>
              <a:t> (istatistik görünümü) seçeneğinden </a:t>
            </a:r>
            <a:r>
              <a:rPr lang="tr-TR" b="1" dirty="0"/>
              <a:t>sonuç</a:t>
            </a:r>
            <a:r>
              <a:rPr lang="tr-TR" dirty="0"/>
              <a:t>ları görebiliriz.</a:t>
            </a:r>
            <a:endParaRPr lang="en-US" b="1" dirty="0"/>
          </a:p>
        </p:txBody>
      </p:sp>
      <p:pic>
        <p:nvPicPr>
          <p:cNvPr id="5" name="lfpWDTtBjs">
            <a:hlinkClick r:id="" action="ppaction://media"/>
            <a:extLst>
              <a:ext uri="{FF2B5EF4-FFF2-40B4-BE49-F238E27FC236}">
                <a16:creationId xmlns:a16="http://schemas.microsoft.com/office/drawing/2014/main" id="{21047888-BAE1-488F-BD79-F43B575764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9181" y="2185490"/>
            <a:ext cx="8626172" cy="46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Scatter</a:t>
            </a:r>
            <a:r>
              <a:rPr lang="tr-TR" b="1" dirty="0"/>
              <a:t> </a:t>
            </a:r>
            <a:r>
              <a:rPr lang="tr-TR" b="1" dirty="0" err="1"/>
              <a:t>Plot</a:t>
            </a:r>
            <a:r>
              <a:rPr lang="tr-TR" dirty="0"/>
              <a:t> (dağılım grafiği) düğümü, seçilen iki kolonun dağılım grafiğini çizebilir. Aynı şekilde CSV Reader (Okuyucu)’dan aldığımız çıktıyı girdi olarak almalıyız.</a:t>
            </a:r>
            <a:endParaRPr lang="en-US" b="1" dirty="0"/>
          </a:p>
        </p:txBody>
      </p:sp>
      <p:pic>
        <p:nvPicPr>
          <p:cNvPr id="3" name="RNjngrccBO">
            <a:hlinkClick r:id="" action="ppaction://media"/>
            <a:extLst>
              <a:ext uri="{FF2B5EF4-FFF2-40B4-BE49-F238E27FC236}">
                <a16:creationId xmlns:a16="http://schemas.microsoft.com/office/drawing/2014/main" id="{16CA6B5E-18CF-4B34-BE14-E8F689EB2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5815" y="2164994"/>
            <a:ext cx="8542180" cy="462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6E7C9121-4537-47A9-AF71-2F3ED7CD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359" y="726755"/>
            <a:ext cx="5404491" cy="540449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Knime</a:t>
            </a:r>
            <a:r>
              <a:rPr lang="tr-TR" dirty="0"/>
              <a:t> Nedir?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6977675" cy="4589387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KNIME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çapraz</a:t>
            </a:r>
            <a:r>
              <a:rPr lang="en-US" dirty="0"/>
              <a:t> platform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analizi</a:t>
            </a:r>
            <a:r>
              <a:rPr lang="en-US" dirty="0"/>
              <a:t>, </a:t>
            </a:r>
            <a:r>
              <a:rPr lang="en-US" b="1" dirty="0" err="1"/>
              <a:t>raporlama</a:t>
            </a:r>
            <a:r>
              <a:rPr lang="en-US" dirty="0"/>
              <a:t>, </a:t>
            </a:r>
            <a:r>
              <a:rPr lang="en-US" b="1" dirty="0" err="1"/>
              <a:t>entegrasyon</a:t>
            </a:r>
            <a:r>
              <a:rPr lang="en-US" dirty="0"/>
              <a:t> </a:t>
            </a:r>
            <a:r>
              <a:rPr lang="en-US" dirty="0" err="1"/>
              <a:t>platformudur</a:t>
            </a:r>
            <a:r>
              <a:rPr lang="en-US" dirty="0"/>
              <a:t>. </a:t>
            </a:r>
            <a:endParaRPr lang="tr-TR" dirty="0"/>
          </a:p>
          <a:p>
            <a:pPr algn="just"/>
            <a:r>
              <a:rPr lang="en-US" dirty="0"/>
              <a:t>KNIME, </a:t>
            </a:r>
            <a:r>
              <a:rPr lang="en-US" b="1" dirty="0" err="1"/>
              <a:t>modüler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hattı</a:t>
            </a:r>
            <a:r>
              <a:rPr lang="en-US" dirty="0"/>
              <a:t> </a:t>
            </a:r>
            <a:r>
              <a:rPr lang="en-US" dirty="0" err="1"/>
              <a:t>konsepti</a:t>
            </a:r>
            <a:r>
              <a:rPr lang="en-US" dirty="0"/>
              <a:t> </a:t>
            </a:r>
            <a:r>
              <a:rPr lang="en-US" dirty="0" err="1"/>
              <a:t>aracılığıyla</a:t>
            </a:r>
            <a:r>
              <a:rPr lang="en-US" dirty="0"/>
              <a:t> </a:t>
            </a:r>
            <a:r>
              <a:rPr lang="en-US" b="1" dirty="0" err="1"/>
              <a:t>makine</a:t>
            </a:r>
            <a:r>
              <a:rPr lang="en-US" b="1" dirty="0"/>
              <a:t> </a:t>
            </a:r>
            <a:r>
              <a:rPr lang="en-US" b="1" dirty="0" err="1"/>
              <a:t>öğrenimi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madenciliği</a:t>
            </a:r>
            <a:r>
              <a:rPr lang="en-US" dirty="0"/>
              <a:t> için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tr-TR" dirty="0"/>
              <a:t>düğümler (</a:t>
            </a:r>
            <a:r>
              <a:rPr lang="tr-TR" dirty="0" err="1"/>
              <a:t>node</a:t>
            </a:r>
            <a:r>
              <a:rPr lang="tr-TR" dirty="0"/>
              <a:t>) içerir.</a:t>
            </a:r>
          </a:p>
          <a:p>
            <a:pPr algn="just"/>
            <a:r>
              <a:rPr lang="en-US" b="1" dirty="0" err="1"/>
              <a:t>Görselleştirme</a:t>
            </a:r>
            <a:r>
              <a:rPr lang="en-US" dirty="0"/>
              <a:t>, </a:t>
            </a:r>
            <a:r>
              <a:rPr lang="en-US" b="1" dirty="0" err="1"/>
              <a:t>modelleme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analizi</a:t>
            </a:r>
            <a:r>
              <a:rPr lang="en-US" b="1" dirty="0"/>
              <a:t> </a:t>
            </a:r>
            <a:r>
              <a:rPr lang="en-US" dirty="0"/>
              <a:t>için </a:t>
            </a:r>
            <a:r>
              <a:rPr lang="en-US" b="1" dirty="0" err="1"/>
              <a:t>temel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önişleme</a:t>
            </a:r>
            <a:r>
              <a:rPr lang="en-US" dirty="0"/>
              <a:t> </a:t>
            </a:r>
            <a:r>
              <a:rPr lang="tr-TR" dirty="0"/>
              <a:t>düğümlerini,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arabiriminde</a:t>
            </a:r>
            <a:r>
              <a:rPr lang="en-US" dirty="0"/>
              <a:t> </a:t>
            </a:r>
            <a:r>
              <a:rPr lang="tr-TR" dirty="0"/>
              <a:t>sürükle bırak yöntemiyle,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yazmadan</a:t>
            </a:r>
            <a:r>
              <a:rPr lang="tr-TR" dirty="0"/>
              <a:t> </a:t>
            </a:r>
            <a:r>
              <a:rPr lang="en-US" dirty="0" err="1"/>
              <a:t>kullanılmasını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  <a:endParaRPr lang="tr-TR" dirty="0"/>
          </a:p>
          <a:p>
            <a:pPr algn="just"/>
            <a:r>
              <a:rPr lang="tr-TR" dirty="0"/>
              <a:t>Böylelikle </a:t>
            </a:r>
            <a:r>
              <a:rPr lang="tr-TR" dirty="0" err="1"/>
              <a:t>knime</a:t>
            </a:r>
            <a:r>
              <a:rPr lang="tr-TR" dirty="0"/>
              <a:t> daha kolay ve daha kısa süren veri bilimi çalışması yapılabilmesine olanak tanır.</a:t>
            </a:r>
            <a:endParaRPr lang="en-US" dirty="0"/>
          </a:p>
          <a:p>
            <a:pPr algn="just"/>
            <a:r>
              <a:rPr lang="en-US" dirty="0"/>
              <a:t>KNIME 2006 </a:t>
            </a:r>
            <a:r>
              <a:rPr lang="en-US" dirty="0" err="1"/>
              <a:t>yılından</a:t>
            </a:r>
            <a:r>
              <a:rPr lang="en-US" dirty="0"/>
              <a:t> </a:t>
            </a:r>
            <a:r>
              <a:rPr lang="en-US" dirty="0" err="1"/>
              <a:t>beri</a:t>
            </a:r>
            <a:r>
              <a:rPr lang="en-US" dirty="0"/>
              <a:t> </a:t>
            </a:r>
            <a:r>
              <a:rPr lang="en-US" dirty="0" err="1"/>
              <a:t>ilaç</a:t>
            </a:r>
            <a:r>
              <a:rPr lang="en-US" dirty="0"/>
              <a:t> </a:t>
            </a:r>
            <a:r>
              <a:rPr lang="en-US" dirty="0" err="1"/>
              <a:t>araştırmalarında</a:t>
            </a:r>
            <a:r>
              <a:rPr lang="tr-TR" dirty="0"/>
              <a:t>,</a:t>
            </a:r>
            <a:r>
              <a:rPr lang="en-US" dirty="0"/>
              <a:t> CRM </a:t>
            </a:r>
            <a:r>
              <a:rPr lang="en-US" dirty="0" err="1"/>
              <a:t>analizlerinde</a:t>
            </a:r>
            <a:r>
              <a:rPr lang="en-US" dirty="0"/>
              <a:t>,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zekası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finansal</a:t>
            </a:r>
            <a:r>
              <a:rPr lang="en-US" dirty="0"/>
              <a:t> </a:t>
            </a:r>
            <a:r>
              <a:rPr lang="en-US" dirty="0" err="1"/>
              <a:t>uygulamalarda</a:t>
            </a:r>
            <a:r>
              <a:rPr lang="en-US" dirty="0"/>
              <a:t> </a:t>
            </a:r>
            <a:r>
              <a:rPr lang="en-US" dirty="0" err="1"/>
              <a:t>kullanılmaktadır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71B1DCB-9C9B-416F-8D9D-E676F0628EDC}"/>
              </a:ext>
            </a:extLst>
          </p:cNvPr>
          <p:cNvSpPr txBox="1"/>
          <p:nvPr/>
        </p:nvSpPr>
        <p:spPr>
          <a:xfrm>
            <a:off x="8724043" y="3629562"/>
            <a:ext cx="3323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KNIME</a:t>
            </a:r>
          </a:p>
        </p:txBody>
      </p:sp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Scatter</a:t>
            </a:r>
            <a:r>
              <a:rPr lang="tr-TR" b="1" dirty="0"/>
              <a:t> </a:t>
            </a:r>
            <a:r>
              <a:rPr lang="tr-TR" b="1" dirty="0" err="1"/>
              <a:t>Plot</a:t>
            </a:r>
            <a:r>
              <a:rPr lang="tr-TR" dirty="0"/>
              <a:t> (dağılım grafiği) düğümü çalıştırdıktan sonra </a:t>
            </a:r>
            <a:r>
              <a:rPr lang="tr-TR" b="1" dirty="0" err="1"/>
              <a:t>scatter</a:t>
            </a:r>
            <a:r>
              <a:rPr lang="tr-TR" b="1" dirty="0"/>
              <a:t> </a:t>
            </a:r>
            <a:r>
              <a:rPr lang="tr-TR" b="1" dirty="0" err="1"/>
              <a:t>plot</a:t>
            </a:r>
            <a:r>
              <a:rPr lang="tr-TR" dirty="0"/>
              <a:t> (dağılım grafiği) seçeneğine tıklayarak </a:t>
            </a:r>
            <a:r>
              <a:rPr lang="tr-TR" b="1" dirty="0"/>
              <a:t>sonuç</a:t>
            </a:r>
            <a:r>
              <a:rPr lang="tr-TR" dirty="0"/>
              <a:t>lara bakabiliriz.</a:t>
            </a:r>
            <a:endParaRPr lang="en-US" b="1" dirty="0"/>
          </a:p>
        </p:txBody>
      </p:sp>
      <p:pic>
        <p:nvPicPr>
          <p:cNvPr id="5" name="9iccWZuh6v">
            <a:hlinkClick r:id="" action="ppaction://media"/>
            <a:extLst>
              <a:ext uri="{FF2B5EF4-FFF2-40B4-BE49-F238E27FC236}">
                <a16:creationId xmlns:a16="http://schemas.microsoft.com/office/drawing/2014/main" id="{5FA11685-1FF1-4864-B51B-9A6D70CDF8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640" y="2167643"/>
            <a:ext cx="8299174" cy="44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7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1488551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Partitioning</a:t>
            </a:r>
            <a:r>
              <a:rPr lang="tr-TR" b="1" dirty="0"/>
              <a:t> </a:t>
            </a:r>
            <a:r>
              <a:rPr lang="tr-TR" dirty="0"/>
              <a:t>(bölme) düğümü ile veri setini eğitim ve test olarak bölme işlemini gerçekleştirebiliriz. Aynı şekilde CSV Reader düğümünün çıktısını girdi olarak almamız gerekmekte.</a:t>
            </a:r>
            <a:endParaRPr lang="en-US" b="1" dirty="0"/>
          </a:p>
        </p:txBody>
      </p:sp>
      <p:pic>
        <p:nvPicPr>
          <p:cNvPr id="3" name="AgApwZEfEI">
            <a:hlinkClick r:id="" action="ppaction://media"/>
            <a:extLst>
              <a:ext uri="{FF2B5EF4-FFF2-40B4-BE49-F238E27FC236}">
                <a16:creationId xmlns:a16="http://schemas.microsoft.com/office/drawing/2014/main" id="{005806A1-9C42-499E-9D73-195FF8A31F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0538" y="2330839"/>
            <a:ext cx="7869985" cy="42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2082071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Partitioning</a:t>
            </a:r>
            <a:r>
              <a:rPr lang="tr-TR" b="1" dirty="0"/>
              <a:t> </a:t>
            </a:r>
            <a:r>
              <a:rPr lang="tr-TR" dirty="0"/>
              <a:t>(bölümleme) düğümünü çalıştırmadan önce hangi oranda bölümleme yapacağımızı ayarlardan belirtmemiz gerekiyor. </a:t>
            </a:r>
            <a:r>
              <a:rPr lang="tr-TR" b="1" dirty="0" err="1"/>
              <a:t>Relative</a:t>
            </a:r>
            <a:r>
              <a:rPr lang="tr-TR" dirty="0"/>
              <a:t> (oransal) seçeneği ile yüzde üzerinden verilerin </a:t>
            </a:r>
            <a:r>
              <a:rPr lang="tr-TR" b="1" dirty="0"/>
              <a:t>%66</a:t>
            </a:r>
            <a:r>
              <a:rPr lang="tr-TR" dirty="0"/>
              <a:t>’sını </a:t>
            </a:r>
            <a:r>
              <a:rPr lang="tr-TR" b="1" dirty="0"/>
              <a:t>eğitim</a:t>
            </a:r>
            <a:r>
              <a:rPr lang="tr-TR" dirty="0"/>
              <a:t> için, </a:t>
            </a:r>
            <a:r>
              <a:rPr lang="tr-TR" b="1" dirty="0"/>
              <a:t>kalan %34</a:t>
            </a:r>
            <a:r>
              <a:rPr lang="tr-TR" dirty="0"/>
              <a:t>’ünü ise </a:t>
            </a:r>
            <a:r>
              <a:rPr lang="tr-TR" b="1" dirty="0"/>
              <a:t>test</a:t>
            </a:r>
            <a:r>
              <a:rPr lang="tr-TR" dirty="0"/>
              <a:t> için bölümleyebiliriz. </a:t>
            </a:r>
          </a:p>
        </p:txBody>
      </p:sp>
      <p:pic>
        <p:nvPicPr>
          <p:cNvPr id="3" name="292GDane5u">
            <a:hlinkClick r:id="" action="ppaction://media"/>
            <a:extLst>
              <a:ext uri="{FF2B5EF4-FFF2-40B4-BE49-F238E27FC236}">
                <a16:creationId xmlns:a16="http://schemas.microsoft.com/office/drawing/2014/main" id="{E0234FCD-2E52-4F4E-AAE2-3AB9819715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7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9978" y="2487074"/>
            <a:ext cx="7860484" cy="42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7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30"/>
            <a:ext cx="9655408" cy="1438216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Ek olarak </a:t>
            </a:r>
            <a:r>
              <a:rPr lang="tr-TR" b="1" dirty="0" err="1"/>
              <a:t>Stratified</a:t>
            </a:r>
            <a:r>
              <a:rPr lang="tr-TR" b="1" dirty="0"/>
              <a:t> </a:t>
            </a:r>
            <a:r>
              <a:rPr lang="tr-TR" b="1" dirty="0" err="1"/>
              <a:t>sampling</a:t>
            </a:r>
            <a:r>
              <a:rPr lang="tr-TR" b="1" dirty="0"/>
              <a:t> </a:t>
            </a:r>
            <a:r>
              <a:rPr lang="tr-TR" dirty="0"/>
              <a:t>(Katmanlı örnekleme) seçeneği ile de bölümleme işleminde veri setindeki tür etiketlerinin yüzdelik oranlarının korunmasını belirtebiliriz. </a:t>
            </a:r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setimizin</a:t>
            </a:r>
            <a:r>
              <a:rPr lang="en-US" dirty="0"/>
              <a:t> %20’sini “</a:t>
            </a:r>
            <a:r>
              <a:rPr lang="en-US" dirty="0" err="1"/>
              <a:t>setosa</a:t>
            </a:r>
            <a:r>
              <a:rPr lang="en-US" dirty="0"/>
              <a:t>”, %55’ını “versicolor”, </a:t>
            </a:r>
            <a:r>
              <a:rPr lang="en-US" dirty="0" err="1"/>
              <a:t>kalan</a:t>
            </a:r>
            <a:r>
              <a:rPr lang="en-US" dirty="0"/>
              <a:t> %25’ini </a:t>
            </a:r>
            <a:r>
              <a:rPr lang="en-US" dirty="0" err="1"/>
              <a:t>ise</a:t>
            </a:r>
            <a:r>
              <a:rPr lang="en-US" dirty="0"/>
              <a:t> “virginica”</a:t>
            </a:r>
            <a:r>
              <a:rPr lang="tr-TR" dirty="0"/>
              <a:t> türleri oluşturuyor. Eğitim ve test verimizde de bu oranlar korunacaktır.</a:t>
            </a:r>
            <a:endParaRPr lang="en-US" dirty="0"/>
          </a:p>
        </p:txBody>
      </p:sp>
      <p:pic>
        <p:nvPicPr>
          <p:cNvPr id="3" name="292GDane5u">
            <a:hlinkClick r:id="" action="ppaction://media"/>
            <a:extLst>
              <a:ext uri="{FF2B5EF4-FFF2-40B4-BE49-F238E27FC236}">
                <a16:creationId xmlns:a16="http://schemas.microsoft.com/office/drawing/2014/main" id="{E0234FCD-2E52-4F4E-AAE2-3AB9819715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09" end="53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4656" y="2701254"/>
            <a:ext cx="7673992" cy="415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30"/>
            <a:ext cx="9655408" cy="1438216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Yapılandırmadan sonra düğümü çalıştırabiliriz. Bölümleme işlemi sonucunda 2 adet veri seti olacağı için 2 adet çıkış bulunmakta. </a:t>
            </a:r>
            <a:r>
              <a:rPr lang="tr-TR" b="1" dirty="0"/>
              <a:t>Üstteki çıkış eğitim veri</a:t>
            </a:r>
            <a:r>
              <a:rPr lang="tr-TR" dirty="0"/>
              <a:t> </a:t>
            </a:r>
            <a:r>
              <a:rPr lang="tr-TR" b="1" dirty="0"/>
              <a:t>seti</a:t>
            </a:r>
            <a:r>
              <a:rPr lang="tr-TR" dirty="0"/>
              <a:t>mizi, </a:t>
            </a:r>
            <a:r>
              <a:rPr lang="tr-TR" b="1" dirty="0"/>
              <a:t>alttaki çıkış test veri seti</a:t>
            </a:r>
            <a:r>
              <a:rPr lang="tr-TR" dirty="0"/>
              <a:t>mizi çıktı olarak vermektedir.</a:t>
            </a:r>
            <a:endParaRPr lang="en-US" dirty="0"/>
          </a:p>
        </p:txBody>
      </p:sp>
      <p:pic>
        <p:nvPicPr>
          <p:cNvPr id="3" name="292GDane5u">
            <a:hlinkClick r:id="" action="ppaction://media"/>
            <a:extLst>
              <a:ext uri="{FF2B5EF4-FFF2-40B4-BE49-F238E27FC236}">
                <a16:creationId xmlns:a16="http://schemas.microsoft.com/office/drawing/2014/main" id="{E0234FCD-2E52-4F4E-AAE2-3AB98197151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3308" y="2371988"/>
            <a:ext cx="8262511" cy="44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2082071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Decision</a:t>
            </a:r>
            <a:r>
              <a:rPr lang="tr-TR" b="1" dirty="0"/>
              <a:t> </a:t>
            </a:r>
            <a:r>
              <a:rPr lang="tr-TR" b="1" dirty="0" err="1"/>
              <a:t>Tree</a:t>
            </a:r>
            <a:r>
              <a:rPr lang="tr-TR" b="1" dirty="0"/>
              <a:t> </a:t>
            </a:r>
            <a:r>
              <a:rPr lang="tr-TR" b="1" dirty="0" err="1"/>
              <a:t>Learner</a:t>
            </a:r>
            <a:r>
              <a:rPr lang="tr-TR" b="1" dirty="0"/>
              <a:t> </a:t>
            </a:r>
            <a:r>
              <a:rPr lang="tr-TR" dirty="0"/>
              <a:t>(Karar Ağacı Öğrenicisi) düğümü ile veri setinden bölümlediğimiz eğitim veri setine göre karar ağacı oluşturabiliriz.  Girdi olarak </a:t>
            </a:r>
            <a:r>
              <a:rPr lang="tr-TR" dirty="0" err="1"/>
              <a:t>partitioning</a:t>
            </a:r>
            <a:r>
              <a:rPr lang="tr-TR" dirty="0"/>
              <a:t> (bölümleme) düğümün eğitim veri seti için ayrılan üstteki çıkışı kullanmalıyız.</a:t>
            </a:r>
            <a:endParaRPr lang="en-US" dirty="0"/>
          </a:p>
        </p:txBody>
      </p:sp>
      <p:pic>
        <p:nvPicPr>
          <p:cNvPr id="5" name="ePUUQUke0d">
            <a:hlinkClick r:id="" action="ppaction://media"/>
            <a:extLst>
              <a:ext uri="{FF2B5EF4-FFF2-40B4-BE49-F238E27FC236}">
                <a16:creationId xmlns:a16="http://schemas.microsoft.com/office/drawing/2014/main" id="{87699752-365E-4372-8A24-E6F7A0833B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9914" y="2558642"/>
            <a:ext cx="7701403" cy="41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6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208207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Ayarlarında ise </a:t>
            </a:r>
            <a:r>
              <a:rPr lang="tr-TR" b="1" dirty="0" err="1"/>
              <a:t>class</a:t>
            </a:r>
            <a:r>
              <a:rPr lang="tr-TR" b="1" dirty="0"/>
              <a:t> </a:t>
            </a:r>
            <a:r>
              <a:rPr lang="tr-TR" b="1" dirty="0" err="1"/>
              <a:t>column</a:t>
            </a:r>
            <a:r>
              <a:rPr lang="tr-TR" dirty="0"/>
              <a:t> (sınıf sütun) kısmından tahmin edilecek sütunu yani tür sütununu belirtiyoruz.</a:t>
            </a:r>
            <a:endParaRPr lang="en-US" dirty="0"/>
          </a:p>
        </p:txBody>
      </p:sp>
      <p:pic>
        <p:nvPicPr>
          <p:cNvPr id="3" name="ZMy3RU0tWp">
            <a:hlinkClick r:id="" action="ppaction://media"/>
            <a:extLst>
              <a:ext uri="{FF2B5EF4-FFF2-40B4-BE49-F238E27FC236}">
                <a16:creationId xmlns:a16="http://schemas.microsoft.com/office/drawing/2014/main" id="{AC16401E-16AD-4EB4-9A10-ECF5D909D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8680" y="2046914"/>
            <a:ext cx="8626464" cy="46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208207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Artık düğümü çalıştırabiliriz. Çıkış olarak bize bir model verisi verdiğini görebiliriz.</a:t>
            </a:r>
            <a:endParaRPr lang="en-US" dirty="0"/>
          </a:p>
        </p:txBody>
      </p:sp>
      <p:pic>
        <p:nvPicPr>
          <p:cNvPr id="3" name="12WVJqiLE7">
            <a:hlinkClick r:id="" action="ppaction://media"/>
            <a:extLst>
              <a:ext uri="{FF2B5EF4-FFF2-40B4-BE49-F238E27FC236}">
                <a16:creationId xmlns:a16="http://schemas.microsoft.com/office/drawing/2014/main" id="{BD5C1191-8A17-40B7-B197-AF8F237F1D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9663" y="1920440"/>
            <a:ext cx="8415658" cy="45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2082071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Decision</a:t>
            </a:r>
            <a:r>
              <a:rPr lang="tr-TR" b="1" dirty="0"/>
              <a:t> </a:t>
            </a:r>
            <a:r>
              <a:rPr lang="tr-TR" b="1" dirty="0" err="1"/>
              <a:t>Tree</a:t>
            </a:r>
            <a:r>
              <a:rPr lang="tr-TR" b="1" dirty="0"/>
              <a:t> </a:t>
            </a:r>
            <a:r>
              <a:rPr lang="tr-TR" b="1" dirty="0" err="1"/>
              <a:t>Predictor</a:t>
            </a:r>
            <a:r>
              <a:rPr lang="tr-TR" b="1" dirty="0"/>
              <a:t> </a:t>
            </a:r>
            <a:r>
              <a:rPr lang="tr-TR" dirty="0"/>
              <a:t>(Karar Ağacı Tahmincisi) düğümü ile oluşturulan kurallar doğrultusunda test veri setinde tahmin işlemlerini gerçekleştirir. Model girişine </a:t>
            </a:r>
            <a:r>
              <a:rPr lang="tr-TR" b="1" dirty="0" err="1"/>
              <a:t>Decision</a:t>
            </a:r>
            <a:r>
              <a:rPr lang="tr-TR" b="1" dirty="0"/>
              <a:t> </a:t>
            </a:r>
            <a:r>
              <a:rPr lang="tr-TR" b="1" dirty="0" err="1"/>
              <a:t>Tree</a:t>
            </a:r>
            <a:r>
              <a:rPr lang="tr-TR" b="1" dirty="0"/>
              <a:t> </a:t>
            </a:r>
            <a:r>
              <a:rPr lang="tr-TR" b="1" dirty="0" err="1"/>
              <a:t>Learner</a:t>
            </a:r>
            <a:r>
              <a:rPr lang="tr-TR" b="1" dirty="0"/>
              <a:t> </a:t>
            </a:r>
            <a:r>
              <a:rPr lang="tr-TR" dirty="0"/>
              <a:t>(Karar Ağacı Öğrenicisi)’</a:t>
            </a:r>
            <a:r>
              <a:rPr lang="tr-TR" dirty="0" err="1"/>
              <a:t>ın</a:t>
            </a:r>
            <a:r>
              <a:rPr lang="tr-TR" dirty="0"/>
              <a:t> çıkışı olan modeli, veri girişine ise test veri setimizi bağlıyoruz. Girişleri ayarladıktan sonra düğümü çalıştırabiliriz.</a:t>
            </a:r>
            <a:endParaRPr lang="en-US" dirty="0"/>
          </a:p>
        </p:txBody>
      </p:sp>
      <p:pic>
        <p:nvPicPr>
          <p:cNvPr id="6" name="duqrlBYEp0">
            <a:hlinkClick r:id="" action="ppaction://media"/>
            <a:extLst>
              <a:ext uri="{FF2B5EF4-FFF2-40B4-BE49-F238E27FC236}">
                <a16:creationId xmlns:a16="http://schemas.microsoft.com/office/drawing/2014/main" id="{0C583F91-4BA2-44A2-800B-F2DA50D5AA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1589" y="2498817"/>
            <a:ext cx="8047722" cy="43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7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208207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Son olarak modelin başarısını test etmek için </a:t>
            </a:r>
            <a:r>
              <a:rPr lang="tr-TR" b="1" dirty="0" err="1"/>
              <a:t>Scorer</a:t>
            </a:r>
            <a:r>
              <a:rPr lang="tr-TR" dirty="0"/>
              <a:t> (</a:t>
            </a:r>
            <a:r>
              <a:rPr lang="tr-TR" dirty="0" err="1"/>
              <a:t>Puanlayıcı</a:t>
            </a:r>
            <a:r>
              <a:rPr lang="tr-TR" dirty="0"/>
              <a:t>) düğümünü kullanacağız. Giriş olarak </a:t>
            </a:r>
            <a:r>
              <a:rPr lang="tr-TR" b="1" dirty="0" err="1"/>
              <a:t>Decision</a:t>
            </a:r>
            <a:r>
              <a:rPr lang="tr-TR" b="1" dirty="0"/>
              <a:t> </a:t>
            </a:r>
            <a:r>
              <a:rPr lang="tr-TR" b="1" dirty="0" err="1"/>
              <a:t>Tree</a:t>
            </a:r>
            <a:r>
              <a:rPr lang="tr-TR" b="1" dirty="0"/>
              <a:t> </a:t>
            </a:r>
            <a:r>
              <a:rPr lang="tr-TR" b="1" dirty="0" err="1"/>
              <a:t>Learner</a:t>
            </a:r>
            <a:r>
              <a:rPr lang="tr-TR" b="1" dirty="0"/>
              <a:t> </a:t>
            </a:r>
            <a:r>
              <a:rPr lang="tr-TR" dirty="0"/>
              <a:t>(Karar Ağacı Öğrenicisi)’in çıkış verisini kullanacağız.</a:t>
            </a:r>
            <a:endParaRPr lang="en-US" dirty="0"/>
          </a:p>
        </p:txBody>
      </p:sp>
      <p:pic>
        <p:nvPicPr>
          <p:cNvPr id="5" name="P9CoiMaH9E">
            <a:hlinkClick r:id="" action="ppaction://media"/>
            <a:extLst>
              <a:ext uri="{FF2B5EF4-FFF2-40B4-BE49-F238E27FC236}">
                <a16:creationId xmlns:a16="http://schemas.microsoft.com/office/drawing/2014/main" id="{D3EECF07-9BBB-42F9-B94C-6FDFB1238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2234525"/>
            <a:ext cx="8391365" cy="454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Kurulum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hlinkClick r:id="rId4"/>
              </a:rPr>
              <a:t>www.knime.com</a:t>
            </a:r>
            <a:r>
              <a:rPr lang="tr-TR" dirty="0"/>
              <a:t> adresine girin.</a:t>
            </a:r>
          </a:p>
          <a:p>
            <a:pPr algn="just"/>
            <a:r>
              <a:rPr lang="tr-TR" dirty="0"/>
              <a:t>İndirme işlemini tamamlayın: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CEfLlz3yRt">
            <a:hlinkClick r:id="" action="ppaction://media"/>
            <a:extLst>
              <a:ext uri="{FF2B5EF4-FFF2-40B4-BE49-F238E27FC236}">
                <a16:creationId xmlns:a16="http://schemas.microsoft.com/office/drawing/2014/main" id="{6C729045-689D-4960-BA48-1D4F9A2CB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5254" y="2647950"/>
            <a:ext cx="7886345" cy="38445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1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4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11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208207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Ayarlarında ise </a:t>
            </a:r>
            <a:r>
              <a:rPr lang="tr-TR" b="1" dirty="0"/>
              <a:t> </a:t>
            </a:r>
            <a:r>
              <a:rPr lang="tr-TR" dirty="0"/>
              <a:t>(ilk sütun) seçeneği tahmin edilen sütunu, </a:t>
            </a:r>
            <a:r>
              <a:rPr lang="tr-TR" b="1" dirty="0"/>
              <a:t>Second </a:t>
            </a:r>
            <a:r>
              <a:rPr lang="tr-TR" b="1" dirty="0" err="1"/>
              <a:t>column</a:t>
            </a:r>
            <a:r>
              <a:rPr lang="tr-TR" dirty="0"/>
              <a:t> (ikinci sütun) ise algoritmanın tahmin ettiği değerleri belirtiyoruz.</a:t>
            </a:r>
            <a:endParaRPr lang="en-US" b="1" dirty="0"/>
          </a:p>
        </p:txBody>
      </p:sp>
      <p:pic>
        <p:nvPicPr>
          <p:cNvPr id="6" name="tQmKgpffnE">
            <a:hlinkClick r:id="" action="ppaction://media"/>
            <a:extLst>
              <a:ext uri="{FF2B5EF4-FFF2-40B4-BE49-F238E27FC236}">
                <a16:creationId xmlns:a16="http://schemas.microsoft.com/office/drawing/2014/main" id="{F653D4B3-F19D-4452-A6A4-02C8A7928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4" y="2088814"/>
            <a:ext cx="8567099" cy="46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Uygulama Örneği 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63" y="1346929"/>
            <a:ext cx="9655408" cy="2082071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Örneğimizin son adımı olarak </a:t>
            </a:r>
            <a:r>
              <a:rPr lang="tr-TR" b="1" dirty="0" err="1"/>
              <a:t>Scorer</a:t>
            </a:r>
            <a:r>
              <a:rPr lang="tr-TR" dirty="0"/>
              <a:t> (</a:t>
            </a:r>
            <a:r>
              <a:rPr lang="tr-TR" dirty="0" err="1"/>
              <a:t>puanlayıcı</a:t>
            </a:r>
            <a:r>
              <a:rPr lang="tr-TR" dirty="0"/>
              <a:t>) düğümünü çalıştırıp, </a:t>
            </a:r>
            <a:r>
              <a:rPr lang="tr-TR" b="1" dirty="0" err="1"/>
              <a:t>confusion</a:t>
            </a:r>
            <a:r>
              <a:rPr lang="tr-TR" b="1" dirty="0"/>
              <a:t> </a:t>
            </a:r>
            <a:r>
              <a:rPr lang="tr-TR" b="1" dirty="0" err="1"/>
              <a:t>matrix</a:t>
            </a:r>
            <a:r>
              <a:rPr lang="tr-TR" dirty="0"/>
              <a:t> (karışıklık matrisi) seçeneğinden sonuçlara ulaşabiliriz.</a:t>
            </a:r>
            <a:endParaRPr lang="en-US" dirty="0"/>
          </a:p>
        </p:txBody>
      </p:sp>
      <p:pic>
        <p:nvPicPr>
          <p:cNvPr id="3" name="b8AGFXR9cc">
            <a:hlinkClick r:id="" action="ppaction://media"/>
            <a:extLst>
              <a:ext uri="{FF2B5EF4-FFF2-40B4-BE49-F238E27FC236}">
                <a16:creationId xmlns:a16="http://schemas.microsoft.com/office/drawing/2014/main" id="{2D36CF4A-E6A4-4A5A-9DBD-44AD9A7A6E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9525" y="2042802"/>
            <a:ext cx="8719235" cy="47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3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Sonuç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190" y="1367149"/>
            <a:ext cx="10086553" cy="5364265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KNIME</a:t>
            </a:r>
            <a:r>
              <a:rPr lang="tr-TR" b="1" dirty="0"/>
              <a:t>,</a:t>
            </a:r>
            <a:r>
              <a:rPr lang="en-US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analizi</a:t>
            </a:r>
            <a:r>
              <a:rPr lang="en-US" dirty="0"/>
              <a:t>, </a:t>
            </a:r>
            <a:r>
              <a:rPr lang="en-US" b="1" dirty="0" err="1"/>
              <a:t>raporlama</a:t>
            </a:r>
            <a:r>
              <a:rPr lang="en-US" dirty="0"/>
              <a:t>, </a:t>
            </a:r>
            <a:r>
              <a:rPr lang="en-US" b="1" dirty="0" err="1"/>
              <a:t>entegrasyon</a:t>
            </a:r>
            <a:r>
              <a:rPr lang="en-US" dirty="0"/>
              <a:t> </a:t>
            </a:r>
            <a:r>
              <a:rPr lang="en-US" dirty="0" err="1"/>
              <a:t>platformudur</a:t>
            </a:r>
            <a:r>
              <a:rPr lang="en-US" dirty="0"/>
              <a:t>.</a:t>
            </a:r>
            <a:endParaRPr lang="tr-TR" dirty="0"/>
          </a:p>
          <a:p>
            <a:pPr algn="just"/>
            <a:endParaRPr lang="tr-TR" dirty="0"/>
          </a:p>
          <a:p>
            <a:pPr algn="just"/>
            <a:r>
              <a:rPr lang="en-US" dirty="0"/>
              <a:t>KNIME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görsel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akışları</a:t>
            </a:r>
            <a:r>
              <a:rPr lang="en-US" dirty="0"/>
              <a:t> </a:t>
            </a:r>
            <a:r>
              <a:rPr lang="en-US" dirty="0" err="1"/>
              <a:t>oluşturmalarını</a:t>
            </a:r>
            <a:r>
              <a:rPr lang="en-US" dirty="0"/>
              <a:t>, </a:t>
            </a:r>
            <a:r>
              <a:rPr lang="tr-TR" dirty="0"/>
              <a:t>çeşitli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adımlarının</a:t>
            </a:r>
            <a:r>
              <a:rPr lang="en-US" dirty="0"/>
              <a:t> </a:t>
            </a:r>
            <a:r>
              <a:rPr lang="en-US" dirty="0" err="1"/>
              <a:t>gerçekleştir</a:t>
            </a:r>
            <a:r>
              <a:rPr lang="tr-TR" dirty="0"/>
              <a:t>i</a:t>
            </a:r>
            <a:r>
              <a:rPr lang="en-US" dirty="0" err="1"/>
              <a:t>lmesini</a:t>
            </a:r>
            <a:r>
              <a:rPr lang="tr-TR" dirty="0"/>
              <a:t>,</a:t>
            </a:r>
            <a:r>
              <a:rPr lang="en-US" dirty="0"/>
              <a:t> daha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modelleri</a:t>
            </a:r>
            <a:r>
              <a:rPr lang="en-US" dirty="0"/>
              <a:t>, </a:t>
            </a:r>
            <a:r>
              <a:rPr lang="en-US" dirty="0" err="1"/>
              <a:t>sonuçları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etkileşimli</a:t>
            </a:r>
            <a:r>
              <a:rPr lang="en-US" dirty="0"/>
              <a:t> </a:t>
            </a:r>
            <a:r>
              <a:rPr lang="en-US" dirty="0" err="1"/>
              <a:t>görünümlerin</a:t>
            </a:r>
            <a:r>
              <a:rPr lang="en-US" dirty="0"/>
              <a:t> </a:t>
            </a:r>
            <a:r>
              <a:rPr lang="en-US" dirty="0" err="1"/>
              <a:t>incelenmesini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  <a:r>
              <a:rPr lang="tr-TR" dirty="0"/>
              <a:t> </a:t>
            </a:r>
          </a:p>
          <a:p>
            <a:pPr algn="just"/>
            <a:endParaRPr lang="tr-TR" dirty="0"/>
          </a:p>
          <a:p>
            <a:pPr algn="just"/>
            <a:r>
              <a:rPr lang="en-US" dirty="0"/>
              <a:t>KNIME, </a:t>
            </a:r>
            <a:r>
              <a:rPr lang="en-US" b="1" dirty="0" err="1"/>
              <a:t>modüler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hattı</a:t>
            </a:r>
            <a:r>
              <a:rPr lang="en-US" dirty="0"/>
              <a:t> </a:t>
            </a:r>
            <a:r>
              <a:rPr lang="en-US" dirty="0" err="1"/>
              <a:t>konsepti</a:t>
            </a:r>
            <a:r>
              <a:rPr lang="en-US" dirty="0"/>
              <a:t> </a:t>
            </a:r>
            <a:r>
              <a:rPr lang="en-US" dirty="0" err="1"/>
              <a:t>aracılığıyla</a:t>
            </a:r>
            <a:r>
              <a:rPr lang="en-US" dirty="0"/>
              <a:t> </a:t>
            </a:r>
            <a:r>
              <a:rPr lang="en-US" b="1" dirty="0" err="1"/>
              <a:t>makine</a:t>
            </a:r>
            <a:r>
              <a:rPr lang="en-US" b="1" dirty="0"/>
              <a:t> </a:t>
            </a:r>
            <a:r>
              <a:rPr lang="en-US" b="1" dirty="0" err="1"/>
              <a:t>öğrenimi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madenciliği</a:t>
            </a:r>
            <a:r>
              <a:rPr lang="en-US" dirty="0"/>
              <a:t> için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tr-TR" dirty="0"/>
              <a:t>düğümler (</a:t>
            </a:r>
            <a:r>
              <a:rPr lang="tr-TR" dirty="0" err="1"/>
              <a:t>node</a:t>
            </a:r>
            <a:r>
              <a:rPr lang="tr-TR" dirty="0"/>
              <a:t>) içerir.</a:t>
            </a:r>
          </a:p>
          <a:p>
            <a:pPr marL="0" indent="0" algn="just">
              <a:buNone/>
            </a:pPr>
            <a:endParaRPr lang="tr-TR" dirty="0"/>
          </a:p>
          <a:p>
            <a:pPr algn="just"/>
            <a:r>
              <a:rPr lang="tr-TR" dirty="0"/>
              <a:t>Düğümler (</a:t>
            </a:r>
            <a:r>
              <a:rPr lang="tr-TR" b="1" dirty="0" err="1"/>
              <a:t>node</a:t>
            </a:r>
            <a:r>
              <a:rPr lang="tr-TR" dirty="0"/>
              <a:t>) iş akışı (</a:t>
            </a:r>
            <a:r>
              <a:rPr lang="tr-TR" b="1" dirty="0" err="1"/>
              <a:t>workflow</a:t>
            </a:r>
            <a:r>
              <a:rPr lang="tr-TR" dirty="0"/>
              <a:t>) bölümüne </a:t>
            </a:r>
            <a:r>
              <a:rPr lang="tr-TR" b="1" dirty="0"/>
              <a:t>sürükle bırak </a:t>
            </a:r>
            <a:r>
              <a:rPr lang="tr-TR" dirty="0"/>
              <a:t>yaparak yerleştirilebilir ve diğer düğümlerle bağlantıları sağlanarak bir iş akışı kolayca oluşturulabilir.</a:t>
            </a:r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7588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KNIME - </a:t>
            </a:r>
            <a:r>
              <a:rPr lang="tr-TR" dirty="0" err="1"/>
              <a:t>Vikipedi</a:t>
            </a:r>
            <a:br>
              <a:rPr lang="tr-TR" dirty="0"/>
            </a:br>
            <a:r>
              <a:rPr lang="tr-TR" dirty="0"/>
              <a:t>(</a:t>
            </a:r>
            <a:r>
              <a:rPr lang="en-US" dirty="0">
                <a:hlinkClick r:id="rId2"/>
              </a:rPr>
              <a:t>https://tr.wikipedia.org/wiki/KNIME</a:t>
            </a:r>
            <a:r>
              <a:rPr lang="tr-TR" dirty="0"/>
              <a:t>)</a:t>
            </a:r>
          </a:p>
          <a:p>
            <a:r>
              <a:rPr lang="tr-TR" dirty="0"/>
              <a:t>KNIME ile Uçtan Uca Veri Bilimi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3"/>
              </a:rPr>
              <a:t>https://sadievrenseker.com/wp-content/uploads/veribilimi_knime.pdf</a:t>
            </a:r>
            <a:r>
              <a:rPr lang="tr-TR" dirty="0"/>
              <a:t>)</a:t>
            </a:r>
          </a:p>
          <a:p>
            <a:r>
              <a:rPr lang="tr-TR" dirty="0"/>
              <a:t>KNIME Nedir?</a:t>
            </a:r>
            <a:br>
              <a:rPr lang="tr-TR" dirty="0"/>
            </a:br>
            <a:r>
              <a:rPr lang="tr-TR" dirty="0"/>
              <a:t>(</a:t>
            </a:r>
            <a:r>
              <a:rPr lang="en-US" dirty="0">
                <a:hlinkClick r:id="rId4"/>
              </a:rPr>
              <a:t>https://ceaksan.com/tr/knime-nedir</a:t>
            </a:r>
            <a:r>
              <a:rPr lang="tr-TR" dirty="0"/>
              <a:t>)</a:t>
            </a:r>
          </a:p>
          <a:p>
            <a:r>
              <a:rPr lang="tr-TR" dirty="0"/>
              <a:t>KNIME ile Veri Bilimi</a:t>
            </a:r>
            <a:br>
              <a:rPr lang="tr-TR" dirty="0"/>
            </a:br>
            <a:r>
              <a:rPr lang="tr-TR" dirty="0"/>
              <a:t>(</a:t>
            </a:r>
            <a:r>
              <a:rPr lang="en-US" dirty="0">
                <a:hlinkClick r:id="rId5"/>
              </a:rPr>
              <a:t>https://www.datasciencearth.com/knime-ile-veri-bilimi/</a:t>
            </a:r>
            <a:r>
              <a:rPr lang="tr-TR" dirty="0"/>
              <a:t>)</a:t>
            </a:r>
          </a:p>
          <a:p>
            <a:r>
              <a:rPr lang="tr-TR" dirty="0"/>
              <a:t>KNIME ile Veri Analizi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6"/>
              </a:rPr>
              <a:t>https://medium.com/datarunner/knime-ile-veri-analizi-51add5411831</a:t>
            </a:r>
            <a:r>
              <a:rPr lang="tr-TR" dirty="0"/>
              <a:t>)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Resim 6">
            <a:hlinkClick r:id="rId7"/>
            <a:extLst>
              <a:ext uri="{FF2B5EF4-FFF2-40B4-BE49-F238E27FC236}">
                <a16:creationId xmlns:a16="http://schemas.microsoft.com/office/drawing/2014/main" id="{0A675831-3AA0-4363-AC92-D034C6551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020" y="5094459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03FCA83D-C5FB-435B-A2B5-B2A5937640CC}"/>
              </a:ext>
            </a:extLst>
          </p:cNvPr>
          <p:cNvSpPr/>
          <p:nvPr/>
        </p:nvSpPr>
        <p:spPr>
          <a:xfrm>
            <a:off x="9508970" y="6450986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9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138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003453" y="5057069"/>
            <a:ext cx="5972961" cy="16931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351598" y="5158863"/>
            <a:ext cx="5499078" cy="14895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tr-TR" b="1" dirty="0">
                <a:solidFill>
                  <a:schemeClr val="tx1"/>
                </a:solidFill>
              </a:rPr>
              <a:t>Ahmet Çetinkaya</a:t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dirty="0">
                <a:solidFill>
                  <a:schemeClr val="tx1"/>
                </a:solidFill>
              </a:rPr>
              <a:t>E-posta                       : mail@ahmetcetinkaya.info</a:t>
            </a: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08/08/2021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F3FB4516-AA03-4E40-A3E9-4BD1CB9AAD92}"/>
              </a:ext>
            </a:extLst>
          </p:cNvPr>
          <p:cNvSpPr txBox="1">
            <a:spLocks/>
          </p:cNvSpPr>
          <p:nvPr/>
        </p:nvSpPr>
        <p:spPr>
          <a:xfrm>
            <a:off x="3526004" y="50651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Veri Madenciliğine Giriş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3" name="Resim 2">
            <a:hlinkClick r:id="rId2"/>
            <a:extLst>
              <a:ext uri="{FF2B5EF4-FFF2-40B4-BE49-F238E27FC236}">
                <a16:creationId xmlns:a16="http://schemas.microsoft.com/office/drawing/2014/main" id="{440EE4E6-0C22-460A-B557-4DBCDB06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8" y="-76634"/>
            <a:ext cx="1778435" cy="1633526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DD86D6B-863B-40CB-B844-8D3FB742F68D}"/>
              </a:ext>
            </a:extLst>
          </p:cNvPr>
          <p:cNvSpPr/>
          <p:nvPr/>
        </p:nvSpPr>
        <p:spPr>
          <a:xfrm>
            <a:off x="531812" y="1355803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2" descr="5 Temel Soruda Veri Madenciliği (Data Mining) Nedir? - Vizyoner Genç">
            <a:extLst>
              <a:ext uri="{FF2B5EF4-FFF2-40B4-BE49-F238E27FC236}">
                <a16:creationId xmlns:a16="http://schemas.microsoft.com/office/drawing/2014/main" id="{B5411EE9-9287-46B7-A776-02783B9C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195" y="318325"/>
            <a:ext cx="3441481" cy="1934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Kurulum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>
            <a:normAutofit/>
          </a:bodyPr>
          <a:lstStyle/>
          <a:p>
            <a:pPr algn="just"/>
            <a:r>
              <a:rPr lang="tr-TR" dirty="0"/>
              <a:t>Kurulum işlemlerini tamamlayın: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9eoPAlZ8cv">
            <a:hlinkClick r:id="" action="ppaction://media"/>
            <a:extLst>
              <a:ext uri="{FF2B5EF4-FFF2-40B4-BE49-F238E27FC236}">
                <a16:creationId xmlns:a16="http://schemas.microsoft.com/office/drawing/2014/main" id="{82D8F8E3-F818-4C36-B050-0A7BA4B6B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5879" y="2489093"/>
            <a:ext cx="4743450" cy="3733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1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25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4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algn="just"/>
            <a:r>
              <a:rPr lang="tr-TR" dirty="0" err="1"/>
              <a:t>Knime</a:t>
            </a:r>
            <a:r>
              <a:rPr lang="tr-TR" dirty="0"/>
              <a:t> programını başlattığımızda bizi aşağıdaki gibi bir pencere karşılıyor.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166B843-6CB3-4D1F-AD00-97FA26B1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86" y="2217736"/>
            <a:ext cx="8373210" cy="45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3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algn="just"/>
            <a:r>
              <a:rPr lang="tr-TR" b="1" dirty="0"/>
              <a:t>KNIME Explorer (Gezgin):</a:t>
            </a:r>
            <a:r>
              <a:rPr lang="tr-TR" dirty="0"/>
              <a:t> </a:t>
            </a:r>
            <a:r>
              <a:rPr lang="tr-TR" b="1" dirty="0" err="1"/>
              <a:t>Local</a:t>
            </a:r>
            <a:r>
              <a:rPr lang="tr-TR" dirty="0"/>
              <a:t> (yerel) sekmesinde mevcut iş akışlarına (</a:t>
            </a:r>
            <a:r>
              <a:rPr lang="tr-TR" b="1" dirty="0" err="1"/>
              <a:t>workflow</a:t>
            </a:r>
            <a:r>
              <a:rPr lang="tr-TR" dirty="0"/>
              <a:t>) erişebilir ve yönetebilirsiniz. Aynı zamanda sunucu bağlantılarını da buradan erişebilir ve yönetebilirsiniz. </a:t>
            </a:r>
            <a:r>
              <a:rPr lang="tr-TR" b="1" dirty="0" err="1"/>
              <a:t>Examples</a:t>
            </a:r>
            <a:r>
              <a:rPr lang="tr-TR" b="1" dirty="0"/>
              <a:t> </a:t>
            </a:r>
            <a:r>
              <a:rPr lang="tr-TR" dirty="0"/>
              <a:t>(örnekler) sekmesinde </a:t>
            </a:r>
            <a:r>
              <a:rPr lang="it-IT" dirty="0"/>
              <a:t>büyük veri</a:t>
            </a:r>
            <a:r>
              <a:rPr lang="tr-TR" dirty="0"/>
              <a:t> (</a:t>
            </a:r>
            <a:r>
              <a:rPr lang="tr-TR" b="1" dirty="0" err="1"/>
              <a:t>big</a:t>
            </a:r>
            <a:r>
              <a:rPr lang="tr-TR" b="1" dirty="0"/>
              <a:t> data</a:t>
            </a:r>
            <a:r>
              <a:rPr lang="tr-TR" dirty="0"/>
              <a:t>)</a:t>
            </a:r>
            <a:r>
              <a:rPr lang="it-IT" dirty="0"/>
              <a:t>, veri erişimi</a:t>
            </a:r>
            <a:r>
              <a:rPr lang="tr-TR" dirty="0"/>
              <a:t> (</a:t>
            </a:r>
            <a:r>
              <a:rPr lang="tr-TR" b="1" dirty="0"/>
              <a:t>data </a:t>
            </a:r>
            <a:r>
              <a:rPr lang="tr-TR" b="1" dirty="0" err="1"/>
              <a:t>access</a:t>
            </a:r>
            <a:r>
              <a:rPr lang="tr-TR" dirty="0"/>
              <a:t>)</a:t>
            </a:r>
            <a:r>
              <a:rPr lang="it-IT" dirty="0"/>
              <a:t>, veri işleme</a:t>
            </a:r>
            <a:r>
              <a:rPr lang="tr-TR" dirty="0"/>
              <a:t> (</a:t>
            </a:r>
            <a:r>
              <a:rPr lang="tr-TR" b="1" dirty="0"/>
              <a:t>data </a:t>
            </a:r>
            <a:r>
              <a:rPr lang="tr-TR" b="1" dirty="0" err="1"/>
              <a:t>manipulation</a:t>
            </a:r>
            <a:r>
              <a:rPr lang="tr-TR" dirty="0"/>
              <a:t>)</a:t>
            </a:r>
            <a:r>
              <a:rPr lang="it-IT" dirty="0"/>
              <a:t>, analitik</a:t>
            </a:r>
            <a:r>
              <a:rPr lang="tr-TR" dirty="0"/>
              <a:t> (</a:t>
            </a:r>
            <a:r>
              <a:rPr lang="tr-TR" b="1" dirty="0" err="1"/>
              <a:t>analytics</a:t>
            </a:r>
            <a:r>
              <a:rPr lang="tr-TR" dirty="0"/>
              <a:t>)</a:t>
            </a:r>
            <a:r>
              <a:rPr lang="it-IT" dirty="0"/>
              <a:t>, raporlama</a:t>
            </a:r>
            <a:r>
              <a:rPr lang="tr-TR" dirty="0"/>
              <a:t> (</a:t>
            </a:r>
            <a:r>
              <a:rPr lang="tr-TR" b="1" dirty="0" err="1"/>
              <a:t>reporting</a:t>
            </a:r>
            <a:r>
              <a:rPr lang="tr-TR" dirty="0"/>
              <a:t>) gibi birçok örnek iş akışlarına ulaşılabilir.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CA95CD6-47A7-4695-8E43-A847F866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70" y="3624078"/>
            <a:ext cx="5449060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2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algn="just"/>
            <a:r>
              <a:rPr lang="tr-TR" b="1" dirty="0" err="1"/>
              <a:t>Workflow</a:t>
            </a:r>
            <a:r>
              <a:rPr lang="tr-TR" b="1" dirty="0"/>
              <a:t> </a:t>
            </a:r>
            <a:r>
              <a:rPr lang="tr-TR" b="1" dirty="0" err="1"/>
              <a:t>Coach</a:t>
            </a:r>
            <a:r>
              <a:rPr lang="tr-TR" b="1" dirty="0"/>
              <a:t> (İş akışı koçu):</a:t>
            </a:r>
            <a:r>
              <a:rPr lang="tr-TR" dirty="0"/>
              <a:t> Bir iş akışı (</a:t>
            </a:r>
            <a:r>
              <a:rPr lang="tr-TR" dirty="0" err="1"/>
              <a:t>workflow</a:t>
            </a:r>
            <a:r>
              <a:rPr lang="tr-TR" dirty="0"/>
              <a:t>) üzerinde çalışırken, iş akışınıza eklenebilecek düğüm (</a:t>
            </a:r>
            <a:r>
              <a:rPr lang="tr-TR" dirty="0" err="1"/>
              <a:t>node</a:t>
            </a:r>
            <a:r>
              <a:rPr lang="tr-TR" dirty="0"/>
              <a:t>) tavsiyelerinde bulunur. Örneğin, bir iş akışı başlatmak için düğümler önerebilir veya bir düğüme tıkladığınızda düğümü takip eden popüler düğümleri de gösterebilir.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4CEA47A-99AF-4CC6-B1A2-8CDC6C4D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7" y="3215690"/>
            <a:ext cx="45815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Knime</a:t>
            </a:r>
            <a:r>
              <a:rPr lang="tr-TR" dirty="0"/>
              <a:t> Tanıtım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466973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Node Repository</a:t>
            </a:r>
            <a:r>
              <a:rPr lang="tr-TR" b="1" dirty="0"/>
              <a:t> (Düğüm Deposu)</a:t>
            </a:r>
            <a:r>
              <a:rPr lang="en-US" b="1" dirty="0"/>
              <a:t>: </a:t>
            </a:r>
            <a:r>
              <a:rPr lang="tr-TR" dirty="0"/>
              <a:t>İ</a:t>
            </a:r>
            <a:r>
              <a:rPr lang="en-US" dirty="0"/>
              <a:t>ş </a:t>
            </a:r>
            <a:r>
              <a:rPr lang="tr-TR" dirty="0"/>
              <a:t>akışların</a:t>
            </a:r>
            <a:r>
              <a:rPr lang="en-US" dirty="0"/>
              <a:t>da </a:t>
            </a:r>
            <a:r>
              <a:rPr lang="tr-TR" dirty="0"/>
              <a:t>kullanılabilecek</a:t>
            </a:r>
            <a:r>
              <a:rPr lang="en-US" dirty="0"/>
              <a:t> </a:t>
            </a:r>
            <a:r>
              <a:rPr lang="tr-TR" dirty="0"/>
              <a:t>tüm düğümleri içerir. En çok kullanılan kısımlardan biridir. Düğümlerin işlevlerine göre sınıflandırıldığını görebiliriz. Örneğin IO (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Output</a:t>
            </a:r>
            <a:r>
              <a:rPr lang="tr-TR" dirty="0"/>
              <a:t> (Giriş Çıkış)) başlığının altında dosya okuma ve yazma düğümlerine veya </a:t>
            </a:r>
            <a:r>
              <a:rPr lang="tr-TR" dirty="0" err="1"/>
              <a:t>Analytics</a:t>
            </a:r>
            <a:r>
              <a:rPr lang="tr-TR" dirty="0"/>
              <a:t> (Analitik) başlığının altında veri kazımı veya istatistik düğümlerine ulaşılabilir.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639DA66-F8D7-4EDC-A6E7-EF3DC9C9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41" y="3586163"/>
            <a:ext cx="54483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894</TotalTime>
  <Words>1627</Words>
  <Application>Microsoft Office PowerPoint</Application>
  <PresentationFormat>Geniş ekran</PresentationFormat>
  <Paragraphs>178</Paragraphs>
  <Slides>44</Slides>
  <Notes>0</Notes>
  <HiddenSlides>0</HiddenSlides>
  <MMClips>26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49" baseType="lpstr">
      <vt:lpstr>Arial</vt:lpstr>
      <vt:lpstr>Calibri</vt:lpstr>
      <vt:lpstr>Century Gothic</vt:lpstr>
      <vt:lpstr>Wingdings 3</vt:lpstr>
      <vt:lpstr>Duman</vt:lpstr>
      <vt:lpstr>Knime Programının Tanıtımı</vt:lpstr>
      <vt:lpstr>İçindekiler</vt:lpstr>
      <vt:lpstr>Knime Nedir?</vt:lpstr>
      <vt:lpstr>Knime Kurulum</vt:lpstr>
      <vt:lpstr>Knime Kurulum</vt:lpstr>
      <vt:lpstr>Knime Tanıtım</vt:lpstr>
      <vt:lpstr>Knime Tanıtım</vt:lpstr>
      <vt:lpstr>Knime Tanıtım</vt:lpstr>
      <vt:lpstr>Knime Tanıtım</vt:lpstr>
      <vt:lpstr>Knime Tanıtım</vt:lpstr>
      <vt:lpstr>Knime Tanıtım</vt:lpstr>
      <vt:lpstr>Knime Tanıtım</vt:lpstr>
      <vt:lpstr>Knime Tanıtım</vt:lpstr>
      <vt:lpstr>Knime Tanıtım</vt:lpstr>
      <vt:lpstr>Knime Çalışma Yapısı</vt:lpstr>
      <vt:lpstr>Düğümlerin (node) Anlamları</vt:lpstr>
      <vt:lpstr>Düğümlerin (node) Anlamları</vt:lpstr>
      <vt:lpstr>Düğümlerin (node) Anlamları</vt:lpstr>
      <vt:lpstr>Yapılandırma  İşlemi</vt:lpstr>
      <vt:lpstr>Eklentiler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Uygulama Örneği </vt:lpstr>
      <vt:lpstr>Sonuç</vt:lpstr>
      <vt:lpstr>Kaynaklar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Ahmet</cp:lastModifiedBy>
  <cp:revision>87</cp:revision>
  <dcterms:created xsi:type="dcterms:W3CDTF">2020-04-15T07:57:29Z</dcterms:created>
  <dcterms:modified xsi:type="dcterms:W3CDTF">2021-08-15T15:52:32Z</dcterms:modified>
</cp:coreProperties>
</file>